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5"/>
  </p:notesMasterIdLst>
  <p:sldIdLst>
    <p:sldId id="256" r:id="rId4"/>
    <p:sldId id="389" r:id="rId5"/>
    <p:sldId id="376" r:id="rId6"/>
    <p:sldId id="258" r:id="rId7"/>
    <p:sldId id="259" r:id="rId8"/>
    <p:sldId id="260" r:id="rId9"/>
    <p:sldId id="390" r:id="rId10"/>
    <p:sldId id="391" r:id="rId11"/>
    <p:sldId id="339" r:id="rId12"/>
    <p:sldId id="392" r:id="rId13"/>
    <p:sldId id="380" r:id="rId14"/>
    <p:sldId id="361" r:id="rId15"/>
    <p:sldId id="268" r:id="rId16"/>
    <p:sldId id="269" r:id="rId17"/>
    <p:sldId id="351" r:id="rId18"/>
    <p:sldId id="352" r:id="rId19"/>
    <p:sldId id="393" r:id="rId20"/>
    <p:sldId id="394" r:id="rId21"/>
    <p:sldId id="395" r:id="rId22"/>
    <p:sldId id="372" r:id="rId23"/>
    <p:sldId id="273" r:id="rId24"/>
    <p:sldId id="396" r:id="rId25"/>
    <p:sldId id="275" r:id="rId26"/>
    <p:sldId id="276" r:id="rId27"/>
    <p:sldId id="277" r:id="rId28"/>
    <p:sldId id="397" r:id="rId29"/>
    <p:sldId id="386" r:id="rId30"/>
    <p:sldId id="355" r:id="rId31"/>
    <p:sldId id="387" r:id="rId32"/>
    <p:sldId id="281"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18"/>
    <p:restoredTop sz="92760"/>
  </p:normalViewPr>
  <p:slideViewPr>
    <p:cSldViewPr snapToGrid="0" snapToObjects="1">
      <p:cViewPr varScale="1">
        <p:scale>
          <a:sx n="175" d="100"/>
          <a:sy n="175" d="100"/>
        </p:scale>
        <p:origin x="49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820d7e0b4_7_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66" name="Google Shape;366;g5820d7e0b4_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59754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277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2550b48b8_4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01" name="Google Shape;501;g52550b48b8_4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8385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08cf22391_45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08cf22391_45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g508cf22391_45_175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007475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08cf22391_45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08cf22391_45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g508cf22391_45_189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02464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5a262a5c4_2_4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g55a262a5c4_2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33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376319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2550b48b8_4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2550b48b8_4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g52550b48b8_40_286: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1582250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4ef0c62bff_84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4ef0c62bff_84_5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99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4ef0c62bff_8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4ef0c62bff_8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553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42</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32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56277bdb0b_58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56277bdb0b_58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940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heme" Target="../theme/theme3.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3.png"/><Relationship Id="rId21" Type="http://schemas.openxmlformats.org/officeDocument/2006/relationships/image" Target="../media/image108.png"/><Relationship Id="rId42" Type="http://schemas.openxmlformats.org/officeDocument/2006/relationships/image" Target="../media/image129.png"/><Relationship Id="rId47" Type="http://schemas.openxmlformats.org/officeDocument/2006/relationships/image" Target="../media/image134.png"/><Relationship Id="rId63" Type="http://schemas.openxmlformats.org/officeDocument/2006/relationships/image" Target="../media/image150.png"/><Relationship Id="rId68" Type="http://schemas.openxmlformats.org/officeDocument/2006/relationships/image" Target="../media/image155.png"/><Relationship Id="rId16" Type="http://schemas.openxmlformats.org/officeDocument/2006/relationships/image" Target="../media/image10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3" Type="http://schemas.openxmlformats.org/officeDocument/2006/relationships/image" Target="../media/image140.png"/><Relationship Id="rId58" Type="http://schemas.openxmlformats.org/officeDocument/2006/relationships/image" Target="../media/image145.png"/><Relationship Id="rId66" Type="http://schemas.openxmlformats.org/officeDocument/2006/relationships/image" Target="../media/image153.png"/><Relationship Id="rId74" Type="http://schemas.openxmlformats.org/officeDocument/2006/relationships/image" Target="../media/image161.png"/><Relationship Id="rId5" Type="http://schemas.openxmlformats.org/officeDocument/2006/relationships/image" Target="../media/image92.png"/><Relationship Id="rId61" Type="http://schemas.openxmlformats.org/officeDocument/2006/relationships/image" Target="../media/image148.png"/><Relationship Id="rId19" Type="http://schemas.openxmlformats.org/officeDocument/2006/relationships/image" Target="../media/image10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30.png"/><Relationship Id="rId48" Type="http://schemas.openxmlformats.org/officeDocument/2006/relationships/image" Target="../media/image135.png"/><Relationship Id="rId56" Type="http://schemas.openxmlformats.org/officeDocument/2006/relationships/image" Target="../media/image143.png"/><Relationship Id="rId64" Type="http://schemas.openxmlformats.org/officeDocument/2006/relationships/image" Target="../media/image151.png"/><Relationship Id="rId69" Type="http://schemas.openxmlformats.org/officeDocument/2006/relationships/image" Target="../media/image156.png"/><Relationship Id="rId77" Type="http://schemas.openxmlformats.org/officeDocument/2006/relationships/image" Target="../media/image164.png"/><Relationship Id="rId8" Type="http://schemas.openxmlformats.org/officeDocument/2006/relationships/image" Target="../media/image95.png"/><Relationship Id="rId51" Type="http://schemas.openxmlformats.org/officeDocument/2006/relationships/image" Target="../media/image138.png"/><Relationship Id="rId72" Type="http://schemas.openxmlformats.org/officeDocument/2006/relationships/image" Target="../media/image159.png"/><Relationship Id="rId3" Type="http://schemas.openxmlformats.org/officeDocument/2006/relationships/image" Target="../media/image90.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59" Type="http://schemas.openxmlformats.org/officeDocument/2006/relationships/image" Target="../media/image146.png"/><Relationship Id="rId67" Type="http://schemas.openxmlformats.org/officeDocument/2006/relationships/image" Target="../media/image154.png"/><Relationship Id="rId20" Type="http://schemas.openxmlformats.org/officeDocument/2006/relationships/image" Target="../media/image107.png"/><Relationship Id="rId41" Type="http://schemas.openxmlformats.org/officeDocument/2006/relationships/image" Target="../media/image128.png"/><Relationship Id="rId54" Type="http://schemas.openxmlformats.org/officeDocument/2006/relationships/image" Target="../media/image141.png"/><Relationship Id="rId62" Type="http://schemas.openxmlformats.org/officeDocument/2006/relationships/image" Target="../media/image149.png"/><Relationship Id="rId70" Type="http://schemas.openxmlformats.org/officeDocument/2006/relationships/image" Target="../media/image157.png"/><Relationship Id="rId75" Type="http://schemas.openxmlformats.org/officeDocument/2006/relationships/image" Target="../media/image162.png"/><Relationship Id="rId1" Type="http://schemas.openxmlformats.org/officeDocument/2006/relationships/slideLayout" Target="../slideLayouts/slideLayout26.xml"/><Relationship Id="rId6" Type="http://schemas.openxmlformats.org/officeDocument/2006/relationships/image" Target="../media/image93.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57" Type="http://schemas.openxmlformats.org/officeDocument/2006/relationships/image" Target="../media/image144.png"/><Relationship Id="rId10" Type="http://schemas.openxmlformats.org/officeDocument/2006/relationships/image" Target="../media/image97.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139.png"/><Relationship Id="rId60" Type="http://schemas.openxmlformats.org/officeDocument/2006/relationships/image" Target="../media/image147.png"/><Relationship Id="rId65" Type="http://schemas.openxmlformats.org/officeDocument/2006/relationships/image" Target="../media/image152.png"/><Relationship Id="rId73" Type="http://schemas.openxmlformats.org/officeDocument/2006/relationships/image" Target="../media/image160.png"/><Relationship Id="rId4" Type="http://schemas.openxmlformats.org/officeDocument/2006/relationships/image" Target="../media/image91.png"/><Relationship Id="rId9" Type="http://schemas.openxmlformats.org/officeDocument/2006/relationships/image" Target="../media/image96.png"/><Relationship Id="rId13" Type="http://schemas.openxmlformats.org/officeDocument/2006/relationships/image" Target="../media/image100.png"/><Relationship Id="rId18" Type="http://schemas.openxmlformats.org/officeDocument/2006/relationships/image" Target="../media/image105.png"/><Relationship Id="rId39" Type="http://schemas.openxmlformats.org/officeDocument/2006/relationships/image" Target="../media/image126.png"/><Relationship Id="rId34" Type="http://schemas.openxmlformats.org/officeDocument/2006/relationships/image" Target="../media/image121.png"/><Relationship Id="rId50" Type="http://schemas.openxmlformats.org/officeDocument/2006/relationships/image" Target="../media/image137.png"/><Relationship Id="rId55" Type="http://schemas.openxmlformats.org/officeDocument/2006/relationships/image" Target="../media/image142.png"/><Relationship Id="rId76" Type="http://schemas.openxmlformats.org/officeDocument/2006/relationships/image" Target="../media/image163.png"/><Relationship Id="rId7" Type="http://schemas.openxmlformats.org/officeDocument/2006/relationships/image" Target="../media/image94.png"/><Relationship Id="rId71" Type="http://schemas.openxmlformats.org/officeDocument/2006/relationships/image" Target="../media/image158.png"/><Relationship Id="rId2" Type="http://schemas.openxmlformats.org/officeDocument/2006/relationships/notesSlide" Target="../notesSlides/notesSlide10.xml"/><Relationship Id="rId29"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66.png"/></Relationships>
</file>

<file path=ppt/slides/_rels/slide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hyperlink" Target="https://github.com/cncf/wg-serverless" TargetMode="External"/><Relationship Id="rId7" Type="http://schemas.openxmlformats.org/officeDocument/2006/relationships/image" Target="../media/image168.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 Id="rId9" Type="http://schemas.openxmlformats.org/officeDocument/2006/relationships/image" Target="../media/image17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94.png"/><Relationship Id="rId117" Type="http://schemas.openxmlformats.org/officeDocument/2006/relationships/image" Target="../media/image284.png"/><Relationship Id="rId21" Type="http://schemas.openxmlformats.org/officeDocument/2006/relationships/image" Target="../media/image189.png"/><Relationship Id="rId42" Type="http://schemas.openxmlformats.org/officeDocument/2006/relationships/image" Target="../media/image210.png"/><Relationship Id="rId47" Type="http://schemas.openxmlformats.org/officeDocument/2006/relationships/image" Target="../media/image215.png"/><Relationship Id="rId63" Type="http://schemas.openxmlformats.org/officeDocument/2006/relationships/image" Target="../media/image231.png"/><Relationship Id="rId68" Type="http://schemas.openxmlformats.org/officeDocument/2006/relationships/image" Target="../media/image236.png"/><Relationship Id="rId84" Type="http://schemas.openxmlformats.org/officeDocument/2006/relationships/image" Target="../media/image251.png"/><Relationship Id="rId89" Type="http://schemas.openxmlformats.org/officeDocument/2006/relationships/image" Target="../media/image256.png"/><Relationship Id="rId112" Type="http://schemas.openxmlformats.org/officeDocument/2006/relationships/image" Target="../media/image279.png"/><Relationship Id="rId16" Type="http://schemas.openxmlformats.org/officeDocument/2006/relationships/image" Target="../media/image184.png"/><Relationship Id="rId107" Type="http://schemas.openxmlformats.org/officeDocument/2006/relationships/image" Target="../media/image274.png"/><Relationship Id="rId11" Type="http://schemas.openxmlformats.org/officeDocument/2006/relationships/image" Target="../media/image179.png"/><Relationship Id="rId32" Type="http://schemas.openxmlformats.org/officeDocument/2006/relationships/image" Target="../media/image200.png"/><Relationship Id="rId37" Type="http://schemas.openxmlformats.org/officeDocument/2006/relationships/image" Target="../media/image205.png"/><Relationship Id="rId53" Type="http://schemas.openxmlformats.org/officeDocument/2006/relationships/image" Target="../media/image221.png"/><Relationship Id="rId58" Type="http://schemas.openxmlformats.org/officeDocument/2006/relationships/image" Target="../media/image226.png"/><Relationship Id="rId74" Type="http://schemas.openxmlformats.org/officeDocument/2006/relationships/image" Target="../media/image86.png"/><Relationship Id="rId79" Type="http://schemas.openxmlformats.org/officeDocument/2006/relationships/image" Target="../media/image246.png"/><Relationship Id="rId102" Type="http://schemas.openxmlformats.org/officeDocument/2006/relationships/image" Target="../media/image269.png"/><Relationship Id="rId5" Type="http://schemas.openxmlformats.org/officeDocument/2006/relationships/image" Target="../media/image173.png"/><Relationship Id="rId90" Type="http://schemas.openxmlformats.org/officeDocument/2006/relationships/image" Target="../media/image257.png"/><Relationship Id="rId95" Type="http://schemas.openxmlformats.org/officeDocument/2006/relationships/image" Target="../media/image262.png"/><Relationship Id="rId22" Type="http://schemas.openxmlformats.org/officeDocument/2006/relationships/image" Target="../media/image190.png"/><Relationship Id="rId27" Type="http://schemas.openxmlformats.org/officeDocument/2006/relationships/image" Target="../media/image195.png"/><Relationship Id="rId43" Type="http://schemas.openxmlformats.org/officeDocument/2006/relationships/image" Target="../media/image211.png"/><Relationship Id="rId48" Type="http://schemas.openxmlformats.org/officeDocument/2006/relationships/image" Target="../media/image216.png"/><Relationship Id="rId64" Type="http://schemas.openxmlformats.org/officeDocument/2006/relationships/image" Target="../media/image232.png"/><Relationship Id="rId69" Type="http://schemas.openxmlformats.org/officeDocument/2006/relationships/image" Target="../media/image237.png"/><Relationship Id="rId113" Type="http://schemas.openxmlformats.org/officeDocument/2006/relationships/image" Target="../media/image280.png"/><Relationship Id="rId80" Type="http://schemas.openxmlformats.org/officeDocument/2006/relationships/image" Target="../media/image247.jpg"/><Relationship Id="rId85" Type="http://schemas.openxmlformats.org/officeDocument/2006/relationships/image" Target="../media/image252.png"/><Relationship Id="rId12" Type="http://schemas.openxmlformats.org/officeDocument/2006/relationships/image" Target="../media/image180.png"/><Relationship Id="rId17" Type="http://schemas.openxmlformats.org/officeDocument/2006/relationships/image" Target="../media/image185.png"/><Relationship Id="rId33" Type="http://schemas.openxmlformats.org/officeDocument/2006/relationships/image" Target="../media/image201.png"/><Relationship Id="rId38" Type="http://schemas.openxmlformats.org/officeDocument/2006/relationships/image" Target="../media/image206.png"/><Relationship Id="rId59" Type="http://schemas.openxmlformats.org/officeDocument/2006/relationships/image" Target="../media/image227.png"/><Relationship Id="rId103" Type="http://schemas.openxmlformats.org/officeDocument/2006/relationships/image" Target="../media/image270.png"/><Relationship Id="rId108" Type="http://schemas.openxmlformats.org/officeDocument/2006/relationships/image" Target="../media/image275.png"/><Relationship Id="rId54" Type="http://schemas.openxmlformats.org/officeDocument/2006/relationships/image" Target="../media/image222.png"/><Relationship Id="rId70" Type="http://schemas.openxmlformats.org/officeDocument/2006/relationships/image" Target="../media/image238.jpg"/><Relationship Id="rId75" Type="http://schemas.openxmlformats.org/officeDocument/2006/relationships/image" Target="../media/image242.png"/><Relationship Id="rId91" Type="http://schemas.openxmlformats.org/officeDocument/2006/relationships/image" Target="../media/image258.png"/><Relationship Id="rId96" Type="http://schemas.openxmlformats.org/officeDocument/2006/relationships/image" Target="../media/image263.png"/><Relationship Id="rId1" Type="http://schemas.openxmlformats.org/officeDocument/2006/relationships/slideLayout" Target="../slideLayouts/slideLayout26.xml"/><Relationship Id="rId6" Type="http://schemas.openxmlformats.org/officeDocument/2006/relationships/image" Target="../media/image174.png"/><Relationship Id="rId23" Type="http://schemas.openxmlformats.org/officeDocument/2006/relationships/image" Target="../media/image191.png"/><Relationship Id="rId28" Type="http://schemas.openxmlformats.org/officeDocument/2006/relationships/image" Target="../media/image196.png"/><Relationship Id="rId49" Type="http://schemas.openxmlformats.org/officeDocument/2006/relationships/image" Target="../media/image217.png"/><Relationship Id="rId114" Type="http://schemas.openxmlformats.org/officeDocument/2006/relationships/image" Target="../media/image281.png"/><Relationship Id="rId10" Type="http://schemas.openxmlformats.org/officeDocument/2006/relationships/image" Target="../media/image178.png"/><Relationship Id="rId31" Type="http://schemas.openxmlformats.org/officeDocument/2006/relationships/image" Target="../media/image199.png"/><Relationship Id="rId44" Type="http://schemas.openxmlformats.org/officeDocument/2006/relationships/image" Target="../media/image212.png"/><Relationship Id="rId52" Type="http://schemas.openxmlformats.org/officeDocument/2006/relationships/image" Target="../media/image220.png"/><Relationship Id="rId60" Type="http://schemas.openxmlformats.org/officeDocument/2006/relationships/image" Target="../media/image228.png"/><Relationship Id="rId65" Type="http://schemas.openxmlformats.org/officeDocument/2006/relationships/image" Target="../media/image233.png"/><Relationship Id="rId73" Type="http://schemas.openxmlformats.org/officeDocument/2006/relationships/image" Target="../media/image241.png"/><Relationship Id="rId78" Type="http://schemas.openxmlformats.org/officeDocument/2006/relationships/image" Target="../media/image245.png"/><Relationship Id="rId81" Type="http://schemas.openxmlformats.org/officeDocument/2006/relationships/image" Target="../media/image248.png"/><Relationship Id="rId86" Type="http://schemas.openxmlformats.org/officeDocument/2006/relationships/image" Target="../media/image253.png"/><Relationship Id="rId94" Type="http://schemas.openxmlformats.org/officeDocument/2006/relationships/image" Target="../media/image261.png"/><Relationship Id="rId99" Type="http://schemas.openxmlformats.org/officeDocument/2006/relationships/image" Target="../media/image266.png"/><Relationship Id="rId101" Type="http://schemas.openxmlformats.org/officeDocument/2006/relationships/image" Target="../media/image268.png"/><Relationship Id="rId4" Type="http://schemas.openxmlformats.org/officeDocument/2006/relationships/image" Target="../media/image172.png"/><Relationship Id="rId9" Type="http://schemas.openxmlformats.org/officeDocument/2006/relationships/image" Target="../media/image177.png"/><Relationship Id="rId13" Type="http://schemas.openxmlformats.org/officeDocument/2006/relationships/image" Target="../media/image181.png"/><Relationship Id="rId18" Type="http://schemas.openxmlformats.org/officeDocument/2006/relationships/image" Target="../media/image186.png"/><Relationship Id="rId39" Type="http://schemas.openxmlformats.org/officeDocument/2006/relationships/image" Target="../media/image207.png"/><Relationship Id="rId109" Type="http://schemas.openxmlformats.org/officeDocument/2006/relationships/image" Target="../media/image276.png"/><Relationship Id="rId34" Type="http://schemas.openxmlformats.org/officeDocument/2006/relationships/image" Target="../media/image202.png"/><Relationship Id="rId50" Type="http://schemas.openxmlformats.org/officeDocument/2006/relationships/image" Target="../media/image218.png"/><Relationship Id="rId55" Type="http://schemas.openxmlformats.org/officeDocument/2006/relationships/image" Target="../media/image223.png"/><Relationship Id="rId76" Type="http://schemas.openxmlformats.org/officeDocument/2006/relationships/image" Target="../media/image243.png"/><Relationship Id="rId97" Type="http://schemas.openxmlformats.org/officeDocument/2006/relationships/image" Target="../media/image264.png"/><Relationship Id="rId104" Type="http://schemas.openxmlformats.org/officeDocument/2006/relationships/image" Target="../media/image271.png"/><Relationship Id="rId7" Type="http://schemas.openxmlformats.org/officeDocument/2006/relationships/image" Target="../media/image175.png"/><Relationship Id="rId71" Type="http://schemas.openxmlformats.org/officeDocument/2006/relationships/image" Target="../media/image239.png"/><Relationship Id="rId92" Type="http://schemas.openxmlformats.org/officeDocument/2006/relationships/image" Target="../media/image259.png"/><Relationship Id="rId2" Type="http://schemas.openxmlformats.org/officeDocument/2006/relationships/notesSlide" Target="../notesSlides/notesSlide17.xml"/><Relationship Id="rId29" Type="http://schemas.openxmlformats.org/officeDocument/2006/relationships/image" Target="../media/image197.png"/><Relationship Id="rId24" Type="http://schemas.openxmlformats.org/officeDocument/2006/relationships/image" Target="../media/image192.png"/><Relationship Id="rId40" Type="http://schemas.openxmlformats.org/officeDocument/2006/relationships/image" Target="../media/image208.png"/><Relationship Id="rId45" Type="http://schemas.openxmlformats.org/officeDocument/2006/relationships/image" Target="../media/image213.png"/><Relationship Id="rId66" Type="http://schemas.openxmlformats.org/officeDocument/2006/relationships/image" Target="../media/image234.png"/><Relationship Id="rId87" Type="http://schemas.openxmlformats.org/officeDocument/2006/relationships/image" Target="../media/image254.png"/><Relationship Id="rId110" Type="http://schemas.openxmlformats.org/officeDocument/2006/relationships/image" Target="../media/image277.png"/><Relationship Id="rId115" Type="http://schemas.openxmlformats.org/officeDocument/2006/relationships/image" Target="../media/image282.png"/><Relationship Id="rId61" Type="http://schemas.openxmlformats.org/officeDocument/2006/relationships/image" Target="../media/image229.png"/><Relationship Id="rId82" Type="http://schemas.openxmlformats.org/officeDocument/2006/relationships/image" Target="../media/image249.png"/><Relationship Id="rId19" Type="http://schemas.openxmlformats.org/officeDocument/2006/relationships/image" Target="../media/image187.png"/><Relationship Id="rId14" Type="http://schemas.openxmlformats.org/officeDocument/2006/relationships/image" Target="../media/image182.png"/><Relationship Id="rId30" Type="http://schemas.openxmlformats.org/officeDocument/2006/relationships/image" Target="../media/image198.png"/><Relationship Id="rId35" Type="http://schemas.openxmlformats.org/officeDocument/2006/relationships/image" Target="../media/image203.png"/><Relationship Id="rId56" Type="http://schemas.openxmlformats.org/officeDocument/2006/relationships/image" Target="../media/image224.png"/><Relationship Id="rId77" Type="http://schemas.openxmlformats.org/officeDocument/2006/relationships/image" Target="../media/image244.png"/><Relationship Id="rId100" Type="http://schemas.openxmlformats.org/officeDocument/2006/relationships/image" Target="../media/image267.png"/><Relationship Id="rId105" Type="http://schemas.openxmlformats.org/officeDocument/2006/relationships/image" Target="../media/image272.png"/><Relationship Id="rId8" Type="http://schemas.openxmlformats.org/officeDocument/2006/relationships/image" Target="../media/image176.png"/><Relationship Id="rId51" Type="http://schemas.openxmlformats.org/officeDocument/2006/relationships/image" Target="../media/image219.png"/><Relationship Id="rId72" Type="http://schemas.openxmlformats.org/officeDocument/2006/relationships/image" Target="../media/image240.png"/><Relationship Id="rId93" Type="http://schemas.openxmlformats.org/officeDocument/2006/relationships/image" Target="../media/image260.png"/><Relationship Id="rId98" Type="http://schemas.openxmlformats.org/officeDocument/2006/relationships/image" Target="../media/image265.png"/><Relationship Id="rId3" Type="http://schemas.openxmlformats.org/officeDocument/2006/relationships/image" Target="../media/image171.png"/><Relationship Id="rId25" Type="http://schemas.openxmlformats.org/officeDocument/2006/relationships/image" Target="../media/image193.png"/><Relationship Id="rId46" Type="http://schemas.openxmlformats.org/officeDocument/2006/relationships/image" Target="../media/image214.png"/><Relationship Id="rId67" Type="http://schemas.openxmlformats.org/officeDocument/2006/relationships/image" Target="../media/image235.png"/><Relationship Id="rId116" Type="http://schemas.openxmlformats.org/officeDocument/2006/relationships/image" Target="../media/image283.png"/><Relationship Id="rId20" Type="http://schemas.openxmlformats.org/officeDocument/2006/relationships/image" Target="../media/image188.png"/><Relationship Id="rId41" Type="http://schemas.openxmlformats.org/officeDocument/2006/relationships/image" Target="../media/image209.png"/><Relationship Id="rId62" Type="http://schemas.openxmlformats.org/officeDocument/2006/relationships/image" Target="../media/image230.png"/><Relationship Id="rId83" Type="http://schemas.openxmlformats.org/officeDocument/2006/relationships/image" Target="../media/image250.png"/><Relationship Id="rId88" Type="http://schemas.openxmlformats.org/officeDocument/2006/relationships/image" Target="../media/image255.png"/><Relationship Id="rId111" Type="http://schemas.openxmlformats.org/officeDocument/2006/relationships/image" Target="../media/image278.png"/><Relationship Id="rId15" Type="http://schemas.openxmlformats.org/officeDocument/2006/relationships/image" Target="../media/image183.png"/><Relationship Id="rId36" Type="http://schemas.openxmlformats.org/officeDocument/2006/relationships/image" Target="../media/image204.png"/><Relationship Id="rId57" Type="http://schemas.openxmlformats.org/officeDocument/2006/relationships/image" Target="../media/image225.png"/><Relationship Id="rId106" Type="http://schemas.openxmlformats.org/officeDocument/2006/relationships/image" Target="../media/image273.png"/></Relationships>
</file>

<file path=ppt/slides/_rels/slide18.xml.rels><?xml version="1.0" encoding="UTF-8" standalone="yes"?>
<Relationships xmlns="http://schemas.openxmlformats.org/package/2006/relationships"><Relationship Id="rId117" Type="http://schemas.openxmlformats.org/officeDocument/2006/relationships/image" Target="../media/image399.png"/><Relationship Id="rId21" Type="http://schemas.openxmlformats.org/officeDocument/2006/relationships/image" Target="../media/image303.png"/><Relationship Id="rId42" Type="http://schemas.openxmlformats.org/officeDocument/2006/relationships/image" Target="../media/image324.png"/><Relationship Id="rId63" Type="http://schemas.openxmlformats.org/officeDocument/2006/relationships/image" Target="../media/image345.png"/><Relationship Id="rId84" Type="http://schemas.openxmlformats.org/officeDocument/2006/relationships/image" Target="../media/image366.png"/><Relationship Id="rId138" Type="http://schemas.openxmlformats.org/officeDocument/2006/relationships/image" Target="../media/image420.png"/><Relationship Id="rId107" Type="http://schemas.openxmlformats.org/officeDocument/2006/relationships/image" Target="../media/image389.png"/><Relationship Id="rId11" Type="http://schemas.openxmlformats.org/officeDocument/2006/relationships/image" Target="../media/image293.jpeg"/><Relationship Id="rId32" Type="http://schemas.openxmlformats.org/officeDocument/2006/relationships/image" Target="../media/image314.png"/><Relationship Id="rId53" Type="http://schemas.openxmlformats.org/officeDocument/2006/relationships/image" Target="../media/image335.png"/><Relationship Id="rId74" Type="http://schemas.openxmlformats.org/officeDocument/2006/relationships/image" Target="../media/image356.png"/><Relationship Id="rId128" Type="http://schemas.openxmlformats.org/officeDocument/2006/relationships/image" Target="../media/image410.png"/><Relationship Id="rId149" Type="http://schemas.openxmlformats.org/officeDocument/2006/relationships/image" Target="../media/image431.png"/><Relationship Id="rId5" Type="http://schemas.openxmlformats.org/officeDocument/2006/relationships/image" Target="../media/image287.png"/><Relationship Id="rId95" Type="http://schemas.openxmlformats.org/officeDocument/2006/relationships/image" Target="../media/image377.png"/><Relationship Id="rId22" Type="http://schemas.openxmlformats.org/officeDocument/2006/relationships/image" Target="../media/image304.png"/><Relationship Id="rId27" Type="http://schemas.openxmlformats.org/officeDocument/2006/relationships/image" Target="../media/image309.png"/><Relationship Id="rId43" Type="http://schemas.openxmlformats.org/officeDocument/2006/relationships/image" Target="../media/image325.png"/><Relationship Id="rId48" Type="http://schemas.openxmlformats.org/officeDocument/2006/relationships/image" Target="../media/image330.png"/><Relationship Id="rId64" Type="http://schemas.openxmlformats.org/officeDocument/2006/relationships/image" Target="../media/image346.png"/><Relationship Id="rId69" Type="http://schemas.openxmlformats.org/officeDocument/2006/relationships/image" Target="../media/image351.png"/><Relationship Id="rId113" Type="http://schemas.openxmlformats.org/officeDocument/2006/relationships/image" Target="../media/image395.png"/><Relationship Id="rId118" Type="http://schemas.openxmlformats.org/officeDocument/2006/relationships/image" Target="../media/image400.png"/><Relationship Id="rId134" Type="http://schemas.openxmlformats.org/officeDocument/2006/relationships/image" Target="../media/image416.png"/><Relationship Id="rId139" Type="http://schemas.openxmlformats.org/officeDocument/2006/relationships/image" Target="../media/image421.png"/><Relationship Id="rId80" Type="http://schemas.openxmlformats.org/officeDocument/2006/relationships/image" Target="../media/image362.png"/><Relationship Id="rId85" Type="http://schemas.openxmlformats.org/officeDocument/2006/relationships/image" Target="../media/image367.png"/><Relationship Id="rId150" Type="http://schemas.openxmlformats.org/officeDocument/2006/relationships/image" Target="../media/image432.png"/><Relationship Id="rId12" Type="http://schemas.openxmlformats.org/officeDocument/2006/relationships/image" Target="../media/image294.png"/><Relationship Id="rId17" Type="http://schemas.openxmlformats.org/officeDocument/2006/relationships/image" Target="../media/image299.png"/><Relationship Id="rId33" Type="http://schemas.openxmlformats.org/officeDocument/2006/relationships/image" Target="../media/image315.png"/><Relationship Id="rId38" Type="http://schemas.openxmlformats.org/officeDocument/2006/relationships/image" Target="../media/image320.png"/><Relationship Id="rId59" Type="http://schemas.openxmlformats.org/officeDocument/2006/relationships/image" Target="../media/image341.png"/><Relationship Id="rId103" Type="http://schemas.openxmlformats.org/officeDocument/2006/relationships/image" Target="../media/image385.png"/><Relationship Id="rId108" Type="http://schemas.openxmlformats.org/officeDocument/2006/relationships/image" Target="../media/image390.png"/><Relationship Id="rId124" Type="http://schemas.openxmlformats.org/officeDocument/2006/relationships/image" Target="../media/image406.png"/><Relationship Id="rId129" Type="http://schemas.openxmlformats.org/officeDocument/2006/relationships/image" Target="../media/image411.png"/><Relationship Id="rId54" Type="http://schemas.openxmlformats.org/officeDocument/2006/relationships/image" Target="../media/image336.png"/><Relationship Id="rId70" Type="http://schemas.openxmlformats.org/officeDocument/2006/relationships/image" Target="../media/image352.png"/><Relationship Id="rId75" Type="http://schemas.openxmlformats.org/officeDocument/2006/relationships/image" Target="../media/image357.png"/><Relationship Id="rId91" Type="http://schemas.openxmlformats.org/officeDocument/2006/relationships/image" Target="../media/image373.png"/><Relationship Id="rId96" Type="http://schemas.openxmlformats.org/officeDocument/2006/relationships/image" Target="../media/image378.png"/><Relationship Id="rId140" Type="http://schemas.openxmlformats.org/officeDocument/2006/relationships/image" Target="../media/image422.png"/><Relationship Id="rId145" Type="http://schemas.openxmlformats.org/officeDocument/2006/relationships/image" Target="../media/image427.png"/><Relationship Id="rId1" Type="http://schemas.openxmlformats.org/officeDocument/2006/relationships/slideLayout" Target="../slideLayouts/slideLayout26.xml"/><Relationship Id="rId6" Type="http://schemas.openxmlformats.org/officeDocument/2006/relationships/image" Target="../media/image288.png"/><Relationship Id="rId23" Type="http://schemas.openxmlformats.org/officeDocument/2006/relationships/image" Target="../media/image305.png"/><Relationship Id="rId28" Type="http://schemas.openxmlformats.org/officeDocument/2006/relationships/image" Target="../media/image310.png"/><Relationship Id="rId49" Type="http://schemas.openxmlformats.org/officeDocument/2006/relationships/image" Target="../media/image331.png"/><Relationship Id="rId114" Type="http://schemas.openxmlformats.org/officeDocument/2006/relationships/image" Target="../media/image396.png"/><Relationship Id="rId119" Type="http://schemas.openxmlformats.org/officeDocument/2006/relationships/image" Target="../media/image401.png"/><Relationship Id="rId44" Type="http://schemas.openxmlformats.org/officeDocument/2006/relationships/image" Target="../media/image326.png"/><Relationship Id="rId60" Type="http://schemas.openxmlformats.org/officeDocument/2006/relationships/image" Target="../media/image342.png"/><Relationship Id="rId65" Type="http://schemas.openxmlformats.org/officeDocument/2006/relationships/image" Target="../media/image347.png"/><Relationship Id="rId81" Type="http://schemas.openxmlformats.org/officeDocument/2006/relationships/image" Target="../media/image363.png"/><Relationship Id="rId86" Type="http://schemas.openxmlformats.org/officeDocument/2006/relationships/image" Target="../media/image368.png"/><Relationship Id="rId130" Type="http://schemas.openxmlformats.org/officeDocument/2006/relationships/image" Target="../media/image412.png"/><Relationship Id="rId135" Type="http://schemas.openxmlformats.org/officeDocument/2006/relationships/image" Target="../media/image417.png"/><Relationship Id="rId13" Type="http://schemas.openxmlformats.org/officeDocument/2006/relationships/image" Target="../media/image295.png"/><Relationship Id="rId18" Type="http://schemas.openxmlformats.org/officeDocument/2006/relationships/image" Target="../media/image300.png"/><Relationship Id="rId39" Type="http://schemas.openxmlformats.org/officeDocument/2006/relationships/image" Target="../media/image321.png"/><Relationship Id="rId109" Type="http://schemas.openxmlformats.org/officeDocument/2006/relationships/image" Target="../media/image391.png"/><Relationship Id="rId34" Type="http://schemas.openxmlformats.org/officeDocument/2006/relationships/image" Target="../media/image316.jpeg"/><Relationship Id="rId50" Type="http://schemas.openxmlformats.org/officeDocument/2006/relationships/image" Target="../media/image332.png"/><Relationship Id="rId55" Type="http://schemas.openxmlformats.org/officeDocument/2006/relationships/image" Target="../media/image337.png"/><Relationship Id="rId76" Type="http://schemas.openxmlformats.org/officeDocument/2006/relationships/image" Target="../media/image358.png"/><Relationship Id="rId97" Type="http://schemas.openxmlformats.org/officeDocument/2006/relationships/image" Target="../media/image379.png"/><Relationship Id="rId104" Type="http://schemas.openxmlformats.org/officeDocument/2006/relationships/image" Target="../media/image386.png"/><Relationship Id="rId120" Type="http://schemas.openxmlformats.org/officeDocument/2006/relationships/image" Target="../media/image402.png"/><Relationship Id="rId125" Type="http://schemas.openxmlformats.org/officeDocument/2006/relationships/image" Target="../media/image407.png"/><Relationship Id="rId141" Type="http://schemas.openxmlformats.org/officeDocument/2006/relationships/image" Target="../media/image423.png"/><Relationship Id="rId146" Type="http://schemas.openxmlformats.org/officeDocument/2006/relationships/image" Target="../media/image428.png"/><Relationship Id="rId7" Type="http://schemas.openxmlformats.org/officeDocument/2006/relationships/image" Target="../media/image289.png"/><Relationship Id="rId71" Type="http://schemas.openxmlformats.org/officeDocument/2006/relationships/image" Target="../media/image353.png"/><Relationship Id="rId92" Type="http://schemas.openxmlformats.org/officeDocument/2006/relationships/image" Target="../media/image374.png"/><Relationship Id="rId2" Type="http://schemas.openxmlformats.org/officeDocument/2006/relationships/notesSlide" Target="../notesSlides/notesSlide18.xml"/><Relationship Id="rId29" Type="http://schemas.openxmlformats.org/officeDocument/2006/relationships/image" Target="../media/image311.png"/><Relationship Id="rId24" Type="http://schemas.openxmlformats.org/officeDocument/2006/relationships/image" Target="../media/image306.png"/><Relationship Id="rId40" Type="http://schemas.openxmlformats.org/officeDocument/2006/relationships/image" Target="../media/image322.png"/><Relationship Id="rId45" Type="http://schemas.openxmlformats.org/officeDocument/2006/relationships/image" Target="../media/image327.png"/><Relationship Id="rId66" Type="http://schemas.openxmlformats.org/officeDocument/2006/relationships/image" Target="../media/image348.png"/><Relationship Id="rId87" Type="http://schemas.openxmlformats.org/officeDocument/2006/relationships/image" Target="../media/image369.png"/><Relationship Id="rId110" Type="http://schemas.openxmlformats.org/officeDocument/2006/relationships/image" Target="../media/image392.png"/><Relationship Id="rId115" Type="http://schemas.openxmlformats.org/officeDocument/2006/relationships/image" Target="../media/image397.png"/><Relationship Id="rId131" Type="http://schemas.openxmlformats.org/officeDocument/2006/relationships/image" Target="../media/image413.png"/><Relationship Id="rId136" Type="http://schemas.openxmlformats.org/officeDocument/2006/relationships/image" Target="../media/image418.png"/><Relationship Id="rId61" Type="http://schemas.openxmlformats.org/officeDocument/2006/relationships/image" Target="../media/image343.png"/><Relationship Id="rId82" Type="http://schemas.openxmlformats.org/officeDocument/2006/relationships/image" Target="../media/image364.png"/><Relationship Id="rId19" Type="http://schemas.openxmlformats.org/officeDocument/2006/relationships/image" Target="../media/image301.png"/><Relationship Id="rId14" Type="http://schemas.openxmlformats.org/officeDocument/2006/relationships/image" Target="../media/image296.png"/><Relationship Id="rId30" Type="http://schemas.openxmlformats.org/officeDocument/2006/relationships/image" Target="../media/image312.png"/><Relationship Id="rId35" Type="http://schemas.openxmlformats.org/officeDocument/2006/relationships/image" Target="../media/image317.png"/><Relationship Id="rId56" Type="http://schemas.openxmlformats.org/officeDocument/2006/relationships/image" Target="../media/image338.png"/><Relationship Id="rId77" Type="http://schemas.openxmlformats.org/officeDocument/2006/relationships/image" Target="../media/image359.png"/><Relationship Id="rId100" Type="http://schemas.openxmlformats.org/officeDocument/2006/relationships/image" Target="../media/image382.png"/><Relationship Id="rId105" Type="http://schemas.openxmlformats.org/officeDocument/2006/relationships/image" Target="../media/image387.png"/><Relationship Id="rId126" Type="http://schemas.openxmlformats.org/officeDocument/2006/relationships/image" Target="../media/image408.png"/><Relationship Id="rId147" Type="http://schemas.openxmlformats.org/officeDocument/2006/relationships/image" Target="../media/image429.png"/><Relationship Id="rId8" Type="http://schemas.openxmlformats.org/officeDocument/2006/relationships/image" Target="../media/image290.jpeg"/><Relationship Id="rId51" Type="http://schemas.openxmlformats.org/officeDocument/2006/relationships/image" Target="../media/image333.png"/><Relationship Id="rId72" Type="http://schemas.openxmlformats.org/officeDocument/2006/relationships/image" Target="../media/image354.png"/><Relationship Id="rId93" Type="http://schemas.openxmlformats.org/officeDocument/2006/relationships/image" Target="../media/image375.png"/><Relationship Id="rId98" Type="http://schemas.openxmlformats.org/officeDocument/2006/relationships/image" Target="../media/image380.png"/><Relationship Id="rId121" Type="http://schemas.openxmlformats.org/officeDocument/2006/relationships/image" Target="../media/image403.png"/><Relationship Id="rId142" Type="http://schemas.openxmlformats.org/officeDocument/2006/relationships/image" Target="../media/image424.png"/><Relationship Id="rId3" Type="http://schemas.openxmlformats.org/officeDocument/2006/relationships/image" Target="../media/image285.png"/><Relationship Id="rId25" Type="http://schemas.openxmlformats.org/officeDocument/2006/relationships/image" Target="../media/image307.png"/><Relationship Id="rId46" Type="http://schemas.openxmlformats.org/officeDocument/2006/relationships/image" Target="../media/image328.png"/><Relationship Id="rId67" Type="http://schemas.openxmlformats.org/officeDocument/2006/relationships/image" Target="../media/image349.png"/><Relationship Id="rId116" Type="http://schemas.openxmlformats.org/officeDocument/2006/relationships/image" Target="../media/image398.png"/><Relationship Id="rId137" Type="http://schemas.openxmlformats.org/officeDocument/2006/relationships/image" Target="../media/image419.png"/><Relationship Id="rId20" Type="http://schemas.openxmlformats.org/officeDocument/2006/relationships/image" Target="../media/image302.png"/><Relationship Id="rId41" Type="http://schemas.openxmlformats.org/officeDocument/2006/relationships/image" Target="../media/image323.png"/><Relationship Id="rId62" Type="http://schemas.openxmlformats.org/officeDocument/2006/relationships/image" Target="../media/image344.png"/><Relationship Id="rId83" Type="http://schemas.openxmlformats.org/officeDocument/2006/relationships/image" Target="../media/image365.png"/><Relationship Id="rId88" Type="http://schemas.openxmlformats.org/officeDocument/2006/relationships/image" Target="../media/image370.png"/><Relationship Id="rId111" Type="http://schemas.openxmlformats.org/officeDocument/2006/relationships/image" Target="../media/image393.png"/><Relationship Id="rId132" Type="http://schemas.openxmlformats.org/officeDocument/2006/relationships/image" Target="../media/image414.png"/><Relationship Id="rId15" Type="http://schemas.openxmlformats.org/officeDocument/2006/relationships/image" Target="../media/image297.png"/><Relationship Id="rId36" Type="http://schemas.openxmlformats.org/officeDocument/2006/relationships/image" Target="../media/image318.png"/><Relationship Id="rId57" Type="http://schemas.openxmlformats.org/officeDocument/2006/relationships/image" Target="../media/image339.png"/><Relationship Id="rId106" Type="http://schemas.openxmlformats.org/officeDocument/2006/relationships/image" Target="../media/image388.png"/><Relationship Id="rId127" Type="http://schemas.openxmlformats.org/officeDocument/2006/relationships/image" Target="../media/image409.png"/><Relationship Id="rId10" Type="http://schemas.openxmlformats.org/officeDocument/2006/relationships/image" Target="../media/image292.png"/><Relationship Id="rId31" Type="http://schemas.openxmlformats.org/officeDocument/2006/relationships/image" Target="../media/image313.png"/><Relationship Id="rId52" Type="http://schemas.openxmlformats.org/officeDocument/2006/relationships/image" Target="../media/image334.png"/><Relationship Id="rId73" Type="http://schemas.openxmlformats.org/officeDocument/2006/relationships/image" Target="../media/image355.png"/><Relationship Id="rId78" Type="http://schemas.openxmlformats.org/officeDocument/2006/relationships/image" Target="../media/image360.png"/><Relationship Id="rId94" Type="http://schemas.openxmlformats.org/officeDocument/2006/relationships/image" Target="../media/image376.png"/><Relationship Id="rId99" Type="http://schemas.openxmlformats.org/officeDocument/2006/relationships/image" Target="../media/image381.png"/><Relationship Id="rId101" Type="http://schemas.openxmlformats.org/officeDocument/2006/relationships/image" Target="../media/image383.png"/><Relationship Id="rId122" Type="http://schemas.openxmlformats.org/officeDocument/2006/relationships/image" Target="../media/image404.png"/><Relationship Id="rId143" Type="http://schemas.openxmlformats.org/officeDocument/2006/relationships/image" Target="../media/image425.png"/><Relationship Id="rId148" Type="http://schemas.openxmlformats.org/officeDocument/2006/relationships/image" Target="../media/image430.png"/><Relationship Id="rId4" Type="http://schemas.openxmlformats.org/officeDocument/2006/relationships/image" Target="../media/image286.png"/><Relationship Id="rId9" Type="http://schemas.openxmlformats.org/officeDocument/2006/relationships/image" Target="../media/image291.png"/><Relationship Id="rId26" Type="http://schemas.openxmlformats.org/officeDocument/2006/relationships/image" Target="../media/image308.png"/><Relationship Id="rId47" Type="http://schemas.openxmlformats.org/officeDocument/2006/relationships/image" Target="../media/image329.png"/><Relationship Id="rId68" Type="http://schemas.openxmlformats.org/officeDocument/2006/relationships/image" Target="../media/image350.png"/><Relationship Id="rId89" Type="http://schemas.openxmlformats.org/officeDocument/2006/relationships/image" Target="../media/image371.png"/><Relationship Id="rId112" Type="http://schemas.openxmlformats.org/officeDocument/2006/relationships/image" Target="../media/image394.png"/><Relationship Id="rId133" Type="http://schemas.openxmlformats.org/officeDocument/2006/relationships/image" Target="../media/image415.png"/><Relationship Id="rId16" Type="http://schemas.openxmlformats.org/officeDocument/2006/relationships/image" Target="../media/image298.png"/><Relationship Id="rId37" Type="http://schemas.openxmlformats.org/officeDocument/2006/relationships/image" Target="../media/image319.png"/><Relationship Id="rId58" Type="http://schemas.openxmlformats.org/officeDocument/2006/relationships/image" Target="../media/image340.png"/><Relationship Id="rId79" Type="http://schemas.openxmlformats.org/officeDocument/2006/relationships/image" Target="../media/image361.png"/><Relationship Id="rId102" Type="http://schemas.openxmlformats.org/officeDocument/2006/relationships/image" Target="../media/image384.png"/><Relationship Id="rId123" Type="http://schemas.openxmlformats.org/officeDocument/2006/relationships/image" Target="../media/image405.png"/><Relationship Id="rId144" Type="http://schemas.openxmlformats.org/officeDocument/2006/relationships/image" Target="../media/image426.png"/><Relationship Id="rId90" Type="http://schemas.openxmlformats.org/officeDocument/2006/relationships/image" Target="../media/image372.png"/></Relationships>
</file>

<file path=ppt/slides/_rels/slide19.xml.rels><?xml version="1.0" encoding="UTF-8" standalone="yes"?>
<Relationships xmlns="http://schemas.openxmlformats.org/package/2006/relationships"><Relationship Id="rId117" Type="http://schemas.openxmlformats.org/officeDocument/2006/relationships/image" Target="../media/image547.png"/><Relationship Id="rId21" Type="http://schemas.openxmlformats.org/officeDocument/2006/relationships/image" Target="../media/image451.png"/><Relationship Id="rId42" Type="http://schemas.openxmlformats.org/officeDocument/2006/relationships/image" Target="../media/image472.png"/><Relationship Id="rId63" Type="http://schemas.openxmlformats.org/officeDocument/2006/relationships/image" Target="../media/image493.png"/><Relationship Id="rId84" Type="http://schemas.openxmlformats.org/officeDocument/2006/relationships/image" Target="../media/image514.png"/><Relationship Id="rId138" Type="http://schemas.openxmlformats.org/officeDocument/2006/relationships/image" Target="../media/image568.png"/><Relationship Id="rId107" Type="http://schemas.openxmlformats.org/officeDocument/2006/relationships/image" Target="../media/image537.png"/><Relationship Id="rId11" Type="http://schemas.openxmlformats.org/officeDocument/2006/relationships/image" Target="../media/image441.png"/><Relationship Id="rId32" Type="http://schemas.openxmlformats.org/officeDocument/2006/relationships/image" Target="../media/image462.png"/><Relationship Id="rId53" Type="http://schemas.openxmlformats.org/officeDocument/2006/relationships/image" Target="../media/image483.png"/><Relationship Id="rId74" Type="http://schemas.openxmlformats.org/officeDocument/2006/relationships/image" Target="../media/image504.png"/><Relationship Id="rId128" Type="http://schemas.openxmlformats.org/officeDocument/2006/relationships/image" Target="../media/image558.png"/><Relationship Id="rId149" Type="http://schemas.openxmlformats.org/officeDocument/2006/relationships/image" Target="../media/image579.png"/><Relationship Id="rId5" Type="http://schemas.openxmlformats.org/officeDocument/2006/relationships/image" Target="../media/image435.png"/><Relationship Id="rId95" Type="http://schemas.openxmlformats.org/officeDocument/2006/relationships/image" Target="../media/image525.png"/><Relationship Id="rId22" Type="http://schemas.openxmlformats.org/officeDocument/2006/relationships/image" Target="../media/image452.png"/><Relationship Id="rId43" Type="http://schemas.openxmlformats.org/officeDocument/2006/relationships/image" Target="../media/image473.png"/><Relationship Id="rId64" Type="http://schemas.openxmlformats.org/officeDocument/2006/relationships/image" Target="../media/image494.png"/><Relationship Id="rId118" Type="http://schemas.openxmlformats.org/officeDocument/2006/relationships/image" Target="../media/image548.png"/><Relationship Id="rId139" Type="http://schemas.openxmlformats.org/officeDocument/2006/relationships/image" Target="../media/image569.png"/><Relationship Id="rId80" Type="http://schemas.openxmlformats.org/officeDocument/2006/relationships/image" Target="../media/image510.png"/><Relationship Id="rId85" Type="http://schemas.openxmlformats.org/officeDocument/2006/relationships/image" Target="../media/image515.png"/><Relationship Id="rId150" Type="http://schemas.openxmlformats.org/officeDocument/2006/relationships/image" Target="../media/image580.png"/><Relationship Id="rId155" Type="http://schemas.openxmlformats.org/officeDocument/2006/relationships/image" Target="../media/image585.png"/><Relationship Id="rId12" Type="http://schemas.openxmlformats.org/officeDocument/2006/relationships/image" Target="../media/image442.png"/><Relationship Id="rId17" Type="http://schemas.openxmlformats.org/officeDocument/2006/relationships/image" Target="../media/image447.png"/><Relationship Id="rId33" Type="http://schemas.openxmlformats.org/officeDocument/2006/relationships/image" Target="../media/image463.png"/><Relationship Id="rId38" Type="http://schemas.openxmlformats.org/officeDocument/2006/relationships/image" Target="../media/image468.png"/><Relationship Id="rId59" Type="http://schemas.openxmlformats.org/officeDocument/2006/relationships/image" Target="../media/image489.png"/><Relationship Id="rId103" Type="http://schemas.openxmlformats.org/officeDocument/2006/relationships/image" Target="../media/image533.png"/><Relationship Id="rId108" Type="http://schemas.openxmlformats.org/officeDocument/2006/relationships/image" Target="../media/image538.png"/><Relationship Id="rId124" Type="http://schemas.openxmlformats.org/officeDocument/2006/relationships/image" Target="../media/image554.png"/><Relationship Id="rId129" Type="http://schemas.openxmlformats.org/officeDocument/2006/relationships/image" Target="../media/image559.png"/><Relationship Id="rId54" Type="http://schemas.openxmlformats.org/officeDocument/2006/relationships/image" Target="../media/image484.png"/><Relationship Id="rId70" Type="http://schemas.openxmlformats.org/officeDocument/2006/relationships/image" Target="../media/image500.png"/><Relationship Id="rId75" Type="http://schemas.openxmlformats.org/officeDocument/2006/relationships/image" Target="../media/image505.png"/><Relationship Id="rId91" Type="http://schemas.openxmlformats.org/officeDocument/2006/relationships/image" Target="../media/image521.png"/><Relationship Id="rId96" Type="http://schemas.openxmlformats.org/officeDocument/2006/relationships/image" Target="../media/image526.png"/><Relationship Id="rId140" Type="http://schemas.openxmlformats.org/officeDocument/2006/relationships/image" Target="../media/image570.png"/><Relationship Id="rId145" Type="http://schemas.openxmlformats.org/officeDocument/2006/relationships/image" Target="../media/image575.png"/><Relationship Id="rId1" Type="http://schemas.openxmlformats.org/officeDocument/2006/relationships/slideLayout" Target="../slideLayouts/slideLayout49.xml"/><Relationship Id="rId6" Type="http://schemas.openxmlformats.org/officeDocument/2006/relationships/image" Target="../media/image436.png"/><Relationship Id="rId23" Type="http://schemas.openxmlformats.org/officeDocument/2006/relationships/image" Target="../media/image453.png"/><Relationship Id="rId28" Type="http://schemas.openxmlformats.org/officeDocument/2006/relationships/image" Target="../media/image458.png"/><Relationship Id="rId49" Type="http://schemas.openxmlformats.org/officeDocument/2006/relationships/image" Target="../media/image479.png"/><Relationship Id="rId114" Type="http://schemas.openxmlformats.org/officeDocument/2006/relationships/image" Target="../media/image544.png"/><Relationship Id="rId119" Type="http://schemas.openxmlformats.org/officeDocument/2006/relationships/image" Target="../media/image549.png"/><Relationship Id="rId44" Type="http://schemas.openxmlformats.org/officeDocument/2006/relationships/image" Target="../media/image474.png"/><Relationship Id="rId60" Type="http://schemas.openxmlformats.org/officeDocument/2006/relationships/image" Target="../media/image490.png"/><Relationship Id="rId65" Type="http://schemas.openxmlformats.org/officeDocument/2006/relationships/image" Target="../media/image495.png"/><Relationship Id="rId81" Type="http://schemas.openxmlformats.org/officeDocument/2006/relationships/image" Target="../media/image511.png"/><Relationship Id="rId86" Type="http://schemas.openxmlformats.org/officeDocument/2006/relationships/image" Target="../media/image516.png"/><Relationship Id="rId130" Type="http://schemas.openxmlformats.org/officeDocument/2006/relationships/image" Target="../media/image560.png"/><Relationship Id="rId135" Type="http://schemas.openxmlformats.org/officeDocument/2006/relationships/image" Target="../media/image565.png"/><Relationship Id="rId151" Type="http://schemas.openxmlformats.org/officeDocument/2006/relationships/image" Target="../media/image581.png"/><Relationship Id="rId156" Type="http://schemas.openxmlformats.org/officeDocument/2006/relationships/image" Target="../media/image586.png"/><Relationship Id="rId13" Type="http://schemas.openxmlformats.org/officeDocument/2006/relationships/image" Target="../media/image443.png"/><Relationship Id="rId18" Type="http://schemas.openxmlformats.org/officeDocument/2006/relationships/image" Target="../media/image448.png"/><Relationship Id="rId39" Type="http://schemas.openxmlformats.org/officeDocument/2006/relationships/image" Target="../media/image469.png"/><Relationship Id="rId109" Type="http://schemas.openxmlformats.org/officeDocument/2006/relationships/image" Target="../media/image539.png"/><Relationship Id="rId34" Type="http://schemas.openxmlformats.org/officeDocument/2006/relationships/image" Target="../media/image464.png"/><Relationship Id="rId50" Type="http://schemas.openxmlformats.org/officeDocument/2006/relationships/image" Target="../media/image480.png"/><Relationship Id="rId55" Type="http://schemas.openxmlformats.org/officeDocument/2006/relationships/image" Target="../media/image485.png"/><Relationship Id="rId76" Type="http://schemas.openxmlformats.org/officeDocument/2006/relationships/image" Target="../media/image506.png"/><Relationship Id="rId97" Type="http://schemas.openxmlformats.org/officeDocument/2006/relationships/image" Target="../media/image527.png"/><Relationship Id="rId104" Type="http://schemas.openxmlformats.org/officeDocument/2006/relationships/image" Target="../media/image534.png"/><Relationship Id="rId120" Type="http://schemas.openxmlformats.org/officeDocument/2006/relationships/image" Target="../media/image550.png"/><Relationship Id="rId125" Type="http://schemas.openxmlformats.org/officeDocument/2006/relationships/image" Target="../media/image555.png"/><Relationship Id="rId141" Type="http://schemas.openxmlformats.org/officeDocument/2006/relationships/image" Target="../media/image571.png"/><Relationship Id="rId146" Type="http://schemas.openxmlformats.org/officeDocument/2006/relationships/image" Target="../media/image576.png"/><Relationship Id="rId7" Type="http://schemas.openxmlformats.org/officeDocument/2006/relationships/image" Target="../media/image437.jpeg"/><Relationship Id="rId71" Type="http://schemas.openxmlformats.org/officeDocument/2006/relationships/image" Target="../media/image501.png"/><Relationship Id="rId92" Type="http://schemas.openxmlformats.org/officeDocument/2006/relationships/image" Target="../media/image522.png"/><Relationship Id="rId2" Type="http://schemas.openxmlformats.org/officeDocument/2006/relationships/notesSlide" Target="../notesSlides/notesSlide19.xml"/><Relationship Id="rId29" Type="http://schemas.openxmlformats.org/officeDocument/2006/relationships/image" Target="../media/image459.png"/><Relationship Id="rId24" Type="http://schemas.openxmlformats.org/officeDocument/2006/relationships/image" Target="../media/image454.png"/><Relationship Id="rId40" Type="http://schemas.openxmlformats.org/officeDocument/2006/relationships/image" Target="../media/image470.png"/><Relationship Id="rId45" Type="http://schemas.openxmlformats.org/officeDocument/2006/relationships/image" Target="../media/image475.png"/><Relationship Id="rId66" Type="http://schemas.openxmlformats.org/officeDocument/2006/relationships/image" Target="../media/image496.png"/><Relationship Id="rId87" Type="http://schemas.openxmlformats.org/officeDocument/2006/relationships/image" Target="../media/image517.png"/><Relationship Id="rId110" Type="http://schemas.openxmlformats.org/officeDocument/2006/relationships/image" Target="../media/image540.png"/><Relationship Id="rId115" Type="http://schemas.openxmlformats.org/officeDocument/2006/relationships/image" Target="../media/image545.png"/><Relationship Id="rId131" Type="http://schemas.openxmlformats.org/officeDocument/2006/relationships/image" Target="../media/image561.png"/><Relationship Id="rId136" Type="http://schemas.openxmlformats.org/officeDocument/2006/relationships/image" Target="../media/image566.png"/><Relationship Id="rId157" Type="http://schemas.openxmlformats.org/officeDocument/2006/relationships/image" Target="../media/image587.png"/><Relationship Id="rId61" Type="http://schemas.openxmlformats.org/officeDocument/2006/relationships/image" Target="../media/image491.png"/><Relationship Id="rId82" Type="http://schemas.openxmlformats.org/officeDocument/2006/relationships/image" Target="../media/image512.png"/><Relationship Id="rId152" Type="http://schemas.openxmlformats.org/officeDocument/2006/relationships/image" Target="../media/image582.png"/><Relationship Id="rId19" Type="http://schemas.openxmlformats.org/officeDocument/2006/relationships/image" Target="../media/image449.png"/><Relationship Id="rId14" Type="http://schemas.openxmlformats.org/officeDocument/2006/relationships/image" Target="../media/image444.png"/><Relationship Id="rId30" Type="http://schemas.openxmlformats.org/officeDocument/2006/relationships/image" Target="../media/image460.png"/><Relationship Id="rId35" Type="http://schemas.openxmlformats.org/officeDocument/2006/relationships/image" Target="../media/image465.png"/><Relationship Id="rId56" Type="http://schemas.openxmlformats.org/officeDocument/2006/relationships/image" Target="../media/image486.png"/><Relationship Id="rId77" Type="http://schemas.openxmlformats.org/officeDocument/2006/relationships/image" Target="../media/image507.png"/><Relationship Id="rId100" Type="http://schemas.openxmlformats.org/officeDocument/2006/relationships/image" Target="../media/image530.png"/><Relationship Id="rId105" Type="http://schemas.openxmlformats.org/officeDocument/2006/relationships/image" Target="../media/image535.png"/><Relationship Id="rId126" Type="http://schemas.openxmlformats.org/officeDocument/2006/relationships/image" Target="../media/image556.png"/><Relationship Id="rId147" Type="http://schemas.openxmlformats.org/officeDocument/2006/relationships/image" Target="../media/image577.png"/><Relationship Id="rId8" Type="http://schemas.openxmlformats.org/officeDocument/2006/relationships/image" Target="../media/image438.png"/><Relationship Id="rId51" Type="http://schemas.openxmlformats.org/officeDocument/2006/relationships/image" Target="../media/image481.png"/><Relationship Id="rId72" Type="http://schemas.openxmlformats.org/officeDocument/2006/relationships/image" Target="../media/image502.png"/><Relationship Id="rId93" Type="http://schemas.openxmlformats.org/officeDocument/2006/relationships/image" Target="../media/image523.png"/><Relationship Id="rId98" Type="http://schemas.openxmlformats.org/officeDocument/2006/relationships/image" Target="../media/image528.png"/><Relationship Id="rId121" Type="http://schemas.openxmlformats.org/officeDocument/2006/relationships/image" Target="../media/image551.png"/><Relationship Id="rId142" Type="http://schemas.openxmlformats.org/officeDocument/2006/relationships/image" Target="../media/image572.png"/><Relationship Id="rId3" Type="http://schemas.openxmlformats.org/officeDocument/2006/relationships/image" Target="../media/image433.png"/><Relationship Id="rId25" Type="http://schemas.openxmlformats.org/officeDocument/2006/relationships/image" Target="../media/image455.png"/><Relationship Id="rId46" Type="http://schemas.openxmlformats.org/officeDocument/2006/relationships/image" Target="../media/image476.png"/><Relationship Id="rId67" Type="http://schemas.openxmlformats.org/officeDocument/2006/relationships/image" Target="../media/image497.png"/><Relationship Id="rId116" Type="http://schemas.openxmlformats.org/officeDocument/2006/relationships/image" Target="../media/image546.png"/><Relationship Id="rId137" Type="http://schemas.openxmlformats.org/officeDocument/2006/relationships/image" Target="../media/image567.png"/><Relationship Id="rId158" Type="http://schemas.openxmlformats.org/officeDocument/2006/relationships/image" Target="../media/image588.png"/><Relationship Id="rId20" Type="http://schemas.openxmlformats.org/officeDocument/2006/relationships/image" Target="../media/image450.png"/><Relationship Id="rId41" Type="http://schemas.openxmlformats.org/officeDocument/2006/relationships/image" Target="../media/image471.png"/><Relationship Id="rId62" Type="http://schemas.openxmlformats.org/officeDocument/2006/relationships/image" Target="../media/image492.png"/><Relationship Id="rId83" Type="http://schemas.openxmlformats.org/officeDocument/2006/relationships/image" Target="../media/image513.png"/><Relationship Id="rId88" Type="http://schemas.openxmlformats.org/officeDocument/2006/relationships/image" Target="../media/image518.png"/><Relationship Id="rId111" Type="http://schemas.openxmlformats.org/officeDocument/2006/relationships/image" Target="../media/image541.png"/><Relationship Id="rId132" Type="http://schemas.openxmlformats.org/officeDocument/2006/relationships/image" Target="../media/image562.png"/><Relationship Id="rId153" Type="http://schemas.openxmlformats.org/officeDocument/2006/relationships/image" Target="../media/image583.png"/><Relationship Id="rId15" Type="http://schemas.openxmlformats.org/officeDocument/2006/relationships/image" Target="../media/image445.png"/><Relationship Id="rId36" Type="http://schemas.openxmlformats.org/officeDocument/2006/relationships/image" Target="../media/image466.png"/><Relationship Id="rId57" Type="http://schemas.openxmlformats.org/officeDocument/2006/relationships/image" Target="../media/image487.png"/><Relationship Id="rId106" Type="http://schemas.openxmlformats.org/officeDocument/2006/relationships/image" Target="../media/image536.png"/><Relationship Id="rId127" Type="http://schemas.openxmlformats.org/officeDocument/2006/relationships/image" Target="../media/image557.png"/><Relationship Id="rId10" Type="http://schemas.openxmlformats.org/officeDocument/2006/relationships/image" Target="../media/image440.png"/><Relationship Id="rId31" Type="http://schemas.openxmlformats.org/officeDocument/2006/relationships/image" Target="../media/image461.png"/><Relationship Id="rId52" Type="http://schemas.openxmlformats.org/officeDocument/2006/relationships/image" Target="../media/image482.png"/><Relationship Id="rId73" Type="http://schemas.openxmlformats.org/officeDocument/2006/relationships/image" Target="../media/image503.png"/><Relationship Id="rId78" Type="http://schemas.openxmlformats.org/officeDocument/2006/relationships/image" Target="../media/image508.png"/><Relationship Id="rId94" Type="http://schemas.openxmlformats.org/officeDocument/2006/relationships/image" Target="../media/image524.png"/><Relationship Id="rId99" Type="http://schemas.openxmlformats.org/officeDocument/2006/relationships/image" Target="../media/image529.png"/><Relationship Id="rId101" Type="http://schemas.openxmlformats.org/officeDocument/2006/relationships/image" Target="../media/image531.png"/><Relationship Id="rId122" Type="http://schemas.openxmlformats.org/officeDocument/2006/relationships/image" Target="../media/image552.png"/><Relationship Id="rId143" Type="http://schemas.openxmlformats.org/officeDocument/2006/relationships/image" Target="../media/image573.png"/><Relationship Id="rId148" Type="http://schemas.openxmlformats.org/officeDocument/2006/relationships/image" Target="../media/image578.png"/><Relationship Id="rId4" Type="http://schemas.openxmlformats.org/officeDocument/2006/relationships/image" Target="../media/image434.png"/><Relationship Id="rId9" Type="http://schemas.openxmlformats.org/officeDocument/2006/relationships/image" Target="../media/image439.png"/><Relationship Id="rId26" Type="http://schemas.openxmlformats.org/officeDocument/2006/relationships/image" Target="../media/image456.png"/><Relationship Id="rId47" Type="http://schemas.openxmlformats.org/officeDocument/2006/relationships/image" Target="../media/image477.png"/><Relationship Id="rId68" Type="http://schemas.openxmlformats.org/officeDocument/2006/relationships/image" Target="../media/image498.png"/><Relationship Id="rId89" Type="http://schemas.openxmlformats.org/officeDocument/2006/relationships/image" Target="../media/image519.png"/><Relationship Id="rId112" Type="http://schemas.openxmlformats.org/officeDocument/2006/relationships/image" Target="../media/image542.png"/><Relationship Id="rId133" Type="http://schemas.openxmlformats.org/officeDocument/2006/relationships/image" Target="../media/image563.png"/><Relationship Id="rId154" Type="http://schemas.openxmlformats.org/officeDocument/2006/relationships/image" Target="../media/image584.png"/><Relationship Id="rId16" Type="http://schemas.openxmlformats.org/officeDocument/2006/relationships/image" Target="../media/image446.png"/><Relationship Id="rId37" Type="http://schemas.openxmlformats.org/officeDocument/2006/relationships/image" Target="../media/image467.png"/><Relationship Id="rId58" Type="http://schemas.openxmlformats.org/officeDocument/2006/relationships/image" Target="../media/image488.png"/><Relationship Id="rId79" Type="http://schemas.openxmlformats.org/officeDocument/2006/relationships/image" Target="../media/image509.png"/><Relationship Id="rId102" Type="http://schemas.openxmlformats.org/officeDocument/2006/relationships/image" Target="../media/image532.png"/><Relationship Id="rId123" Type="http://schemas.openxmlformats.org/officeDocument/2006/relationships/image" Target="../media/image553.png"/><Relationship Id="rId144" Type="http://schemas.openxmlformats.org/officeDocument/2006/relationships/image" Target="../media/image574.png"/><Relationship Id="rId90" Type="http://schemas.openxmlformats.org/officeDocument/2006/relationships/image" Target="../media/image520.png"/><Relationship Id="rId27" Type="http://schemas.openxmlformats.org/officeDocument/2006/relationships/image" Target="../media/image457.png"/><Relationship Id="rId48" Type="http://schemas.openxmlformats.org/officeDocument/2006/relationships/image" Target="../media/image478.png"/><Relationship Id="rId69" Type="http://schemas.openxmlformats.org/officeDocument/2006/relationships/image" Target="../media/image499.png"/><Relationship Id="rId113" Type="http://schemas.openxmlformats.org/officeDocument/2006/relationships/image" Target="../media/image543.png"/><Relationship Id="rId134" Type="http://schemas.openxmlformats.org/officeDocument/2006/relationships/image" Target="../media/image564.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s>
</file>

<file path=ppt/slides/_rels/slide20.xml.rels><?xml version="1.0" encoding="UTF-8" standalone="yes"?>
<Relationships xmlns="http://schemas.openxmlformats.org/package/2006/relationships"><Relationship Id="rId13" Type="http://schemas.openxmlformats.org/officeDocument/2006/relationships/image" Target="../media/image599.png"/><Relationship Id="rId18" Type="http://schemas.openxmlformats.org/officeDocument/2006/relationships/image" Target="../media/image604.png"/><Relationship Id="rId26" Type="http://schemas.openxmlformats.org/officeDocument/2006/relationships/image" Target="../media/image322.png"/><Relationship Id="rId39" Type="http://schemas.openxmlformats.org/officeDocument/2006/relationships/image" Target="../media/image381.png"/><Relationship Id="rId21" Type="http://schemas.openxmlformats.org/officeDocument/2006/relationships/image" Target="../media/image606.png"/><Relationship Id="rId34" Type="http://schemas.openxmlformats.org/officeDocument/2006/relationships/image" Target="../media/image615.tiff"/><Relationship Id="rId42" Type="http://schemas.openxmlformats.org/officeDocument/2006/relationships/image" Target="../media/image620.png"/><Relationship Id="rId47" Type="http://schemas.openxmlformats.org/officeDocument/2006/relationships/image" Target="../media/image622.png"/><Relationship Id="rId7" Type="http://schemas.openxmlformats.org/officeDocument/2006/relationships/image" Target="../media/image593.png"/><Relationship Id="rId2" Type="http://schemas.openxmlformats.org/officeDocument/2006/relationships/notesSlide" Target="../notesSlides/notesSlide20.xml"/><Relationship Id="rId16" Type="http://schemas.openxmlformats.org/officeDocument/2006/relationships/image" Target="../media/image602.png"/><Relationship Id="rId29" Type="http://schemas.openxmlformats.org/officeDocument/2006/relationships/image" Target="../media/image610.tiff"/><Relationship Id="rId1" Type="http://schemas.openxmlformats.org/officeDocument/2006/relationships/slideLayout" Target="../slideLayouts/slideLayout48.xml"/><Relationship Id="rId6" Type="http://schemas.openxmlformats.org/officeDocument/2006/relationships/image" Target="../media/image592.png"/><Relationship Id="rId11" Type="http://schemas.openxmlformats.org/officeDocument/2006/relationships/image" Target="../media/image597.jpeg"/><Relationship Id="rId24" Type="http://schemas.openxmlformats.org/officeDocument/2006/relationships/image" Target="../media/image248.png"/><Relationship Id="rId32" Type="http://schemas.openxmlformats.org/officeDocument/2006/relationships/image" Target="../media/image613.png"/><Relationship Id="rId37" Type="http://schemas.openxmlformats.org/officeDocument/2006/relationships/image" Target="../media/image616.png"/><Relationship Id="rId40" Type="http://schemas.openxmlformats.org/officeDocument/2006/relationships/image" Target="../media/image618.png"/><Relationship Id="rId45" Type="http://schemas.openxmlformats.org/officeDocument/2006/relationships/image" Target="../media/image272.png"/><Relationship Id="rId5" Type="http://schemas.openxmlformats.org/officeDocument/2006/relationships/image" Target="../media/image591.png"/><Relationship Id="rId15" Type="http://schemas.openxmlformats.org/officeDocument/2006/relationships/image" Target="../media/image601.png"/><Relationship Id="rId23" Type="http://schemas.openxmlformats.org/officeDocument/2006/relationships/image" Target="../media/image607.tiff"/><Relationship Id="rId28" Type="http://schemas.openxmlformats.org/officeDocument/2006/relationships/image" Target="../media/image609.png"/><Relationship Id="rId36" Type="http://schemas.openxmlformats.org/officeDocument/2006/relationships/image" Target="../media/image534.png"/><Relationship Id="rId10" Type="http://schemas.openxmlformats.org/officeDocument/2006/relationships/image" Target="../media/image596.png"/><Relationship Id="rId19" Type="http://schemas.openxmlformats.org/officeDocument/2006/relationships/image" Target="../media/image489.png"/><Relationship Id="rId31" Type="http://schemas.openxmlformats.org/officeDocument/2006/relationships/image" Target="../media/image612.png"/><Relationship Id="rId44" Type="http://schemas.openxmlformats.org/officeDocument/2006/relationships/image" Target="../media/image621.png"/><Relationship Id="rId4" Type="http://schemas.openxmlformats.org/officeDocument/2006/relationships/image" Target="../media/image590.png"/><Relationship Id="rId9" Type="http://schemas.openxmlformats.org/officeDocument/2006/relationships/image" Target="../media/image595.png"/><Relationship Id="rId14" Type="http://schemas.openxmlformats.org/officeDocument/2006/relationships/image" Target="../media/image600.png"/><Relationship Id="rId22" Type="http://schemas.openxmlformats.org/officeDocument/2006/relationships/image" Target="../media/image504.png"/><Relationship Id="rId27" Type="http://schemas.openxmlformats.org/officeDocument/2006/relationships/image" Target="../media/image445.png"/><Relationship Id="rId30" Type="http://schemas.openxmlformats.org/officeDocument/2006/relationships/image" Target="../media/image611.png"/><Relationship Id="rId35" Type="http://schemas.openxmlformats.org/officeDocument/2006/relationships/image" Target="../media/image380.png"/><Relationship Id="rId43" Type="http://schemas.openxmlformats.org/officeDocument/2006/relationships/image" Target="../media/image567.png"/><Relationship Id="rId8" Type="http://schemas.openxmlformats.org/officeDocument/2006/relationships/image" Target="../media/image594.png"/><Relationship Id="rId3" Type="http://schemas.openxmlformats.org/officeDocument/2006/relationships/image" Target="../media/image589.png"/><Relationship Id="rId12" Type="http://schemas.openxmlformats.org/officeDocument/2006/relationships/image" Target="../media/image598.png"/><Relationship Id="rId17" Type="http://schemas.openxmlformats.org/officeDocument/2006/relationships/image" Target="../media/image603.png"/><Relationship Id="rId25" Type="http://schemas.openxmlformats.org/officeDocument/2006/relationships/image" Target="../media/image608.png"/><Relationship Id="rId33" Type="http://schemas.openxmlformats.org/officeDocument/2006/relationships/image" Target="../media/image614.tiff"/><Relationship Id="rId38" Type="http://schemas.openxmlformats.org/officeDocument/2006/relationships/image" Target="../media/image617.png"/><Relationship Id="rId46" Type="http://schemas.openxmlformats.org/officeDocument/2006/relationships/image" Target="../media/image572.png"/><Relationship Id="rId20" Type="http://schemas.openxmlformats.org/officeDocument/2006/relationships/image" Target="../media/image605.tiff"/><Relationship Id="rId41" Type="http://schemas.openxmlformats.org/officeDocument/2006/relationships/image" Target="../media/image619.sv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623.png"/></Relationships>
</file>

<file path=ppt/slides/_rels/slide22.xml.rels><?xml version="1.0" encoding="UTF-8" standalone="yes"?>
<Relationships xmlns="http://schemas.openxmlformats.org/package/2006/relationships"><Relationship Id="rId26" Type="http://schemas.openxmlformats.org/officeDocument/2006/relationships/image" Target="../media/image646.png"/><Relationship Id="rId21" Type="http://schemas.openxmlformats.org/officeDocument/2006/relationships/image" Target="../media/image642.png"/><Relationship Id="rId42" Type="http://schemas.openxmlformats.org/officeDocument/2006/relationships/image" Target="../media/image661.png"/><Relationship Id="rId47" Type="http://schemas.openxmlformats.org/officeDocument/2006/relationships/image" Target="../media/image666.png"/><Relationship Id="rId63" Type="http://schemas.openxmlformats.org/officeDocument/2006/relationships/image" Target="../media/image681.png"/><Relationship Id="rId68" Type="http://schemas.openxmlformats.org/officeDocument/2006/relationships/image" Target="../media/image686.png"/><Relationship Id="rId84" Type="http://schemas.openxmlformats.org/officeDocument/2006/relationships/image" Target="../media/image701.png"/><Relationship Id="rId16" Type="http://schemas.openxmlformats.org/officeDocument/2006/relationships/image" Target="../media/image637.png"/><Relationship Id="rId11" Type="http://schemas.openxmlformats.org/officeDocument/2006/relationships/image" Target="../media/image632.png"/><Relationship Id="rId32" Type="http://schemas.openxmlformats.org/officeDocument/2006/relationships/image" Target="../media/image651.png"/><Relationship Id="rId37" Type="http://schemas.openxmlformats.org/officeDocument/2006/relationships/image" Target="../media/image656.png"/><Relationship Id="rId53" Type="http://schemas.openxmlformats.org/officeDocument/2006/relationships/image" Target="../media/image672.png"/><Relationship Id="rId58" Type="http://schemas.openxmlformats.org/officeDocument/2006/relationships/image" Target="../media/image677.png"/><Relationship Id="rId74" Type="http://schemas.openxmlformats.org/officeDocument/2006/relationships/image" Target="../media/image692.png"/><Relationship Id="rId79" Type="http://schemas.openxmlformats.org/officeDocument/2006/relationships/image" Target="../media/image696.png"/><Relationship Id="rId5" Type="http://schemas.openxmlformats.org/officeDocument/2006/relationships/image" Target="../media/image626.png"/><Relationship Id="rId19" Type="http://schemas.openxmlformats.org/officeDocument/2006/relationships/image" Target="../media/image640.png"/><Relationship Id="rId14" Type="http://schemas.openxmlformats.org/officeDocument/2006/relationships/image" Target="../media/image635.png"/><Relationship Id="rId22" Type="http://schemas.openxmlformats.org/officeDocument/2006/relationships/image" Target="../media/image248.png"/><Relationship Id="rId27" Type="http://schemas.openxmlformats.org/officeDocument/2006/relationships/image" Target="../media/image647.png"/><Relationship Id="rId30" Type="http://schemas.openxmlformats.org/officeDocument/2006/relationships/image" Target="../media/image322.png"/><Relationship Id="rId35" Type="http://schemas.openxmlformats.org/officeDocument/2006/relationships/image" Target="../media/image654.png"/><Relationship Id="rId43" Type="http://schemas.openxmlformats.org/officeDocument/2006/relationships/image" Target="../media/image662.png"/><Relationship Id="rId48" Type="http://schemas.openxmlformats.org/officeDocument/2006/relationships/image" Target="../media/image667.png"/><Relationship Id="rId56" Type="http://schemas.openxmlformats.org/officeDocument/2006/relationships/image" Target="../media/image675.png"/><Relationship Id="rId64" Type="http://schemas.openxmlformats.org/officeDocument/2006/relationships/image" Target="../media/image682.png"/><Relationship Id="rId69" Type="http://schemas.openxmlformats.org/officeDocument/2006/relationships/image" Target="../media/image687.png"/><Relationship Id="rId77" Type="http://schemas.openxmlformats.org/officeDocument/2006/relationships/image" Target="../media/image694.png"/><Relationship Id="rId8" Type="http://schemas.openxmlformats.org/officeDocument/2006/relationships/image" Target="../media/image629.png"/><Relationship Id="rId51" Type="http://schemas.openxmlformats.org/officeDocument/2006/relationships/image" Target="../media/image670.png"/><Relationship Id="rId72" Type="http://schemas.openxmlformats.org/officeDocument/2006/relationships/image" Target="../media/image690.png"/><Relationship Id="rId80" Type="http://schemas.openxmlformats.org/officeDocument/2006/relationships/image" Target="../media/image697.png"/><Relationship Id="rId85" Type="http://schemas.openxmlformats.org/officeDocument/2006/relationships/image" Target="../media/image702.png"/><Relationship Id="rId3" Type="http://schemas.openxmlformats.org/officeDocument/2006/relationships/image" Target="../media/image624.png"/><Relationship Id="rId12" Type="http://schemas.openxmlformats.org/officeDocument/2006/relationships/image" Target="../media/image633.png"/><Relationship Id="rId17" Type="http://schemas.openxmlformats.org/officeDocument/2006/relationships/image" Target="../media/image638.png"/><Relationship Id="rId25" Type="http://schemas.openxmlformats.org/officeDocument/2006/relationships/image" Target="../media/image645.png"/><Relationship Id="rId33" Type="http://schemas.openxmlformats.org/officeDocument/2006/relationships/image" Target="../media/image652.png"/><Relationship Id="rId38" Type="http://schemas.openxmlformats.org/officeDocument/2006/relationships/image" Target="../media/image657.png"/><Relationship Id="rId46" Type="http://schemas.openxmlformats.org/officeDocument/2006/relationships/image" Target="../media/image665.png"/><Relationship Id="rId59" Type="http://schemas.openxmlformats.org/officeDocument/2006/relationships/image" Target="../media/image485.png"/><Relationship Id="rId67" Type="http://schemas.openxmlformats.org/officeDocument/2006/relationships/image" Target="../media/image685.png"/><Relationship Id="rId20" Type="http://schemas.openxmlformats.org/officeDocument/2006/relationships/image" Target="../media/image641.png"/><Relationship Id="rId41" Type="http://schemas.openxmlformats.org/officeDocument/2006/relationships/image" Target="../media/image660.png"/><Relationship Id="rId54" Type="http://schemas.openxmlformats.org/officeDocument/2006/relationships/image" Target="../media/image673.png"/><Relationship Id="rId62" Type="http://schemas.openxmlformats.org/officeDocument/2006/relationships/image" Target="../media/image680.png"/><Relationship Id="rId70" Type="http://schemas.openxmlformats.org/officeDocument/2006/relationships/image" Target="../media/image688.png"/><Relationship Id="rId75" Type="http://schemas.openxmlformats.org/officeDocument/2006/relationships/image" Target="../media/image252.png"/><Relationship Id="rId83" Type="http://schemas.openxmlformats.org/officeDocument/2006/relationships/image" Target="../media/image700.png"/><Relationship Id="rId1" Type="http://schemas.openxmlformats.org/officeDocument/2006/relationships/slideLayout" Target="../slideLayouts/slideLayout26.xml"/><Relationship Id="rId6" Type="http://schemas.openxmlformats.org/officeDocument/2006/relationships/image" Target="../media/image627.png"/><Relationship Id="rId15" Type="http://schemas.openxmlformats.org/officeDocument/2006/relationships/image" Target="../media/image636.png"/><Relationship Id="rId23" Type="http://schemas.openxmlformats.org/officeDocument/2006/relationships/image" Target="../media/image643.png"/><Relationship Id="rId28" Type="http://schemas.openxmlformats.org/officeDocument/2006/relationships/image" Target="../media/image648.png"/><Relationship Id="rId36" Type="http://schemas.openxmlformats.org/officeDocument/2006/relationships/image" Target="../media/image655.png"/><Relationship Id="rId49" Type="http://schemas.openxmlformats.org/officeDocument/2006/relationships/image" Target="../media/image668.png"/><Relationship Id="rId57" Type="http://schemas.openxmlformats.org/officeDocument/2006/relationships/image" Target="../media/image676.png"/><Relationship Id="rId10" Type="http://schemas.openxmlformats.org/officeDocument/2006/relationships/image" Target="../media/image631.png"/><Relationship Id="rId31" Type="http://schemas.openxmlformats.org/officeDocument/2006/relationships/image" Target="../media/image650.png"/><Relationship Id="rId44" Type="http://schemas.openxmlformats.org/officeDocument/2006/relationships/image" Target="../media/image663.png"/><Relationship Id="rId52" Type="http://schemas.openxmlformats.org/officeDocument/2006/relationships/image" Target="../media/image671.png"/><Relationship Id="rId60" Type="http://schemas.openxmlformats.org/officeDocument/2006/relationships/image" Target="../media/image678.png"/><Relationship Id="rId65" Type="http://schemas.openxmlformats.org/officeDocument/2006/relationships/image" Target="../media/image683.png"/><Relationship Id="rId73" Type="http://schemas.openxmlformats.org/officeDocument/2006/relationships/image" Target="../media/image691.png"/><Relationship Id="rId78" Type="http://schemas.openxmlformats.org/officeDocument/2006/relationships/image" Target="../media/image695.png"/><Relationship Id="rId81" Type="http://schemas.openxmlformats.org/officeDocument/2006/relationships/image" Target="../media/image698.png"/><Relationship Id="rId86" Type="http://schemas.openxmlformats.org/officeDocument/2006/relationships/image" Target="../media/image703.png"/><Relationship Id="rId4" Type="http://schemas.openxmlformats.org/officeDocument/2006/relationships/image" Target="../media/image625.png"/><Relationship Id="rId9" Type="http://schemas.openxmlformats.org/officeDocument/2006/relationships/image" Target="../media/image630.png"/><Relationship Id="rId13" Type="http://schemas.openxmlformats.org/officeDocument/2006/relationships/image" Target="../media/image634.png"/><Relationship Id="rId18" Type="http://schemas.openxmlformats.org/officeDocument/2006/relationships/image" Target="../media/image639.png"/><Relationship Id="rId39" Type="http://schemas.openxmlformats.org/officeDocument/2006/relationships/image" Target="../media/image658.png"/><Relationship Id="rId34" Type="http://schemas.openxmlformats.org/officeDocument/2006/relationships/image" Target="../media/image653.png"/><Relationship Id="rId50" Type="http://schemas.openxmlformats.org/officeDocument/2006/relationships/image" Target="../media/image669.png"/><Relationship Id="rId55" Type="http://schemas.openxmlformats.org/officeDocument/2006/relationships/image" Target="../media/image674.png"/><Relationship Id="rId76" Type="http://schemas.openxmlformats.org/officeDocument/2006/relationships/image" Target="../media/image693.png"/><Relationship Id="rId7" Type="http://schemas.openxmlformats.org/officeDocument/2006/relationships/image" Target="../media/image628.png"/><Relationship Id="rId71" Type="http://schemas.openxmlformats.org/officeDocument/2006/relationships/image" Target="../media/image689.png"/><Relationship Id="rId2" Type="http://schemas.openxmlformats.org/officeDocument/2006/relationships/notesSlide" Target="../notesSlides/notesSlide22.xml"/><Relationship Id="rId29" Type="http://schemas.openxmlformats.org/officeDocument/2006/relationships/image" Target="../media/image649.png"/><Relationship Id="rId24" Type="http://schemas.openxmlformats.org/officeDocument/2006/relationships/image" Target="../media/image644.png"/><Relationship Id="rId40" Type="http://schemas.openxmlformats.org/officeDocument/2006/relationships/image" Target="../media/image659.png"/><Relationship Id="rId45" Type="http://schemas.openxmlformats.org/officeDocument/2006/relationships/image" Target="../media/image664.png"/><Relationship Id="rId66" Type="http://schemas.openxmlformats.org/officeDocument/2006/relationships/image" Target="../media/image684.png"/><Relationship Id="rId87" Type="http://schemas.openxmlformats.org/officeDocument/2006/relationships/image" Target="../media/image704.png"/><Relationship Id="rId61" Type="http://schemas.openxmlformats.org/officeDocument/2006/relationships/image" Target="../media/image679.png"/><Relationship Id="rId82" Type="http://schemas.openxmlformats.org/officeDocument/2006/relationships/image" Target="../media/image699.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706.png"/><Relationship Id="rId5" Type="http://schemas.openxmlformats.org/officeDocument/2006/relationships/image" Target="../media/image705.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707.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731.png"/><Relationship Id="rId21" Type="http://schemas.openxmlformats.org/officeDocument/2006/relationships/image" Target="../media/image726.png"/><Relationship Id="rId42" Type="http://schemas.openxmlformats.org/officeDocument/2006/relationships/image" Target="../media/image746.png"/><Relationship Id="rId47" Type="http://schemas.openxmlformats.org/officeDocument/2006/relationships/image" Target="../media/image751.png"/><Relationship Id="rId63" Type="http://schemas.openxmlformats.org/officeDocument/2006/relationships/image" Target="../media/image765.png"/><Relationship Id="rId68" Type="http://schemas.openxmlformats.org/officeDocument/2006/relationships/image" Target="../media/image770.png"/><Relationship Id="rId84" Type="http://schemas.openxmlformats.org/officeDocument/2006/relationships/image" Target="../media/image279.png"/><Relationship Id="rId89" Type="http://schemas.openxmlformats.org/officeDocument/2006/relationships/image" Target="../media/image788.png"/><Relationship Id="rId16" Type="http://schemas.openxmlformats.org/officeDocument/2006/relationships/image" Target="../media/image721.png"/><Relationship Id="rId11" Type="http://schemas.openxmlformats.org/officeDocument/2006/relationships/image" Target="../media/image716.png"/><Relationship Id="rId32" Type="http://schemas.openxmlformats.org/officeDocument/2006/relationships/image" Target="../media/image736.png"/><Relationship Id="rId37" Type="http://schemas.openxmlformats.org/officeDocument/2006/relationships/image" Target="../media/image741.png"/><Relationship Id="rId53" Type="http://schemas.openxmlformats.org/officeDocument/2006/relationships/image" Target="../media/image756.png"/><Relationship Id="rId58" Type="http://schemas.openxmlformats.org/officeDocument/2006/relationships/image" Target="../media/image761.png"/><Relationship Id="rId74" Type="http://schemas.openxmlformats.org/officeDocument/2006/relationships/image" Target="../media/image776.png"/><Relationship Id="rId79" Type="http://schemas.openxmlformats.org/officeDocument/2006/relationships/image" Target="../media/image781.png"/><Relationship Id="rId5" Type="http://schemas.openxmlformats.org/officeDocument/2006/relationships/image" Target="../media/image710.png"/><Relationship Id="rId14" Type="http://schemas.openxmlformats.org/officeDocument/2006/relationships/image" Target="../media/image719.png"/><Relationship Id="rId22" Type="http://schemas.openxmlformats.org/officeDocument/2006/relationships/image" Target="../media/image727.png"/><Relationship Id="rId27" Type="http://schemas.openxmlformats.org/officeDocument/2006/relationships/image" Target="../media/image732.png"/><Relationship Id="rId30" Type="http://schemas.openxmlformats.org/officeDocument/2006/relationships/image" Target="../media/image734.png"/><Relationship Id="rId35" Type="http://schemas.openxmlformats.org/officeDocument/2006/relationships/image" Target="../media/image739.png"/><Relationship Id="rId43" Type="http://schemas.openxmlformats.org/officeDocument/2006/relationships/image" Target="../media/image747.png"/><Relationship Id="rId48" Type="http://schemas.openxmlformats.org/officeDocument/2006/relationships/image" Target="../media/image752.png"/><Relationship Id="rId56" Type="http://schemas.openxmlformats.org/officeDocument/2006/relationships/image" Target="../media/image759.png"/><Relationship Id="rId64" Type="http://schemas.openxmlformats.org/officeDocument/2006/relationships/image" Target="../media/image766.png"/><Relationship Id="rId69" Type="http://schemas.openxmlformats.org/officeDocument/2006/relationships/image" Target="../media/image771.png"/><Relationship Id="rId77" Type="http://schemas.openxmlformats.org/officeDocument/2006/relationships/image" Target="../media/image779.png"/><Relationship Id="rId8" Type="http://schemas.openxmlformats.org/officeDocument/2006/relationships/image" Target="../media/image713.png"/><Relationship Id="rId51" Type="http://schemas.openxmlformats.org/officeDocument/2006/relationships/image" Target="../media/image598.png"/><Relationship Id="rId72" Type="http://schemas.openxmlformats.org/officeDocument/2006/relationships/image" Target="../media/image774.png"/><Relationship Id="rId80" Type="http://schemas.openxmlformats.org/officeDocument/2006/relationships/image" Target="../media/image420.png"/><Relationship Id="rId85" Type="http://schemas.openxmlformats.org/officeDocument/2006/relationships/image" Target="../media/image580.png"/><Relationship Id="rId3" Type="http://schemas.openxmlformats.org/officeDocument/2006/relationships/image" Target="../media/image708.png"/><Relationship Id="rId12" Type="http://schemas.openxmlformats.org/officeDocument/2006/relationships/image" Target="../media/image717.png"/><Relationship Id="rId17" Type="http://schemas.openxmlformats.org/officeDocument/2006/relationships/image" Target="../media/image722.png"/><Relationship Id="rId25" Type="http://schemas.openxmlformats.org/officeDocument/2006/relationships/image" Target="../media/image730.png"/><Relationship Id="rId33" Type="http://schemas.openxmlformats.org/officeDocument/2006/relationships/image" Target="../media/image737.png"/><Relationship Id="rId38" Type="http://schemas.openxmlformats.org/officeDocument/2006/relationships/image" Target="../media/image742.png"/><Relationship Id="rId46" Type="http://schemas.openxmlformats.org/officeDocument/2006/relationships/image" Target="../media/image750.png"/><Relationship Id="rId59" Type="http://schemas.openxmlformats.org/officeDocument/2006/relationships/image" Target="../media/image637.png"/><Relationship Id="rId67" Type="http://schemas.openxmlformats.org/officeDocument/2006/relationships/image" Target="../media/image769.png"/><Relationship Id="rId20" Type="http://schemas.openxmlformats.org/officeDocument/2006/relationships/image" Target="../media/image725.png"/><Relationship Id="rId41" Type="http://schemas.openxmlformats.org/officeDocument/2006/relationships/image" Target="../media/image745.png"/><Relationship Id="rId54" Type="http://schemas.openxmlformats.org/officeDocument/2006/relationships/image" Target="../media/image757.png"/><Relationship Id="rId62" Type="http://schemas.openxmlformats.org/officeDocument/2006/relationships/image" Target="../media/image764.png"/><Relationship Id="rId70" Type="http://schemas.openxmlformats.org/officeDocument/2006/relationships/image" Target="../media/image772.png"/><Relationship Id="rId75" Type="http://schemas.openxmlformats.org/officeDocument/2006/relationships/image" Target="../media/image777.png"/><Relationship Id="rId83" Type="http://schemas.openxmlformats.org/officeDocument/2006/relationships/image" Target="../media/image784.png"/><Relationship Id="rId88" Type="http://schemas.openxmlformats.org/officeDocument/2006/relationships/image" Target="../media/image787.png"/><Relationship Id="rId1" Type="http://schemas.openxmlformats.org/officeDocument/2006/relationships/slideLayout" Target="../slideLayouts/slideLayout26.xml"/><Relationship Id="rId6" Type="http://schemas.openxmlformats.org/officeDocument/2006/relationships/image" Target="../media/image711.png"/><Relationship Id="rId15" Type="http://schemas.openxmlformats.org/officeDocument/2006/relationships/image" Target="../media/image720.png"/><Relationship Id="rId23" Type="http://schemas.openxmlformats.org/officeDocument/2006/relationships/image" Target="../media/image728.png"/><Relationship Id="rId28" Type="http://schemas.openxmlformats.org/officeDocument/2006/relationships/image" Target="../media/image733.png"/><Relationship Id="rId36" Type="http://schemas.openxmlformats.org/officeDocument/2006/relationships/image" Target="../media/image740.png"/><Relationship Id="rId49" Type="http://schemas.openxmlformats.org/officeDocument/2006/relationships/image" Target="../media/image753.png"/><Relationship Id="rId57" Type="http://schemas.openxmlformats.org/officeDocument/2006/relationships/image" Target="../media/image760.png"/><Relationship Id="rId10" Type="http://schemas.openxmlformats.org/officeDocument/2006/relationships/image" Target="../media/image715.png"/><Relationship Id="rId31" Type="http://schemas.openxmlformats.org/officeDocument/2006/relationships/image" Target="../media/image735.png"/><Relationship Id="rId44" Type="http://schemas.openxmlformats.org/officeDocument/2006/relationships/image" Target="../media/image748.png"/><Relationship Id="rId52" Type="http://schemas.openxmlformats.org/officeDocument/2006/relationships/image" Target="../media/image755.png"/><Relationship Id="rId60" Type="http://schemas.openxmlformats.org/officeDocument/2006/relationships/image" Target="../media/image762.png"/><Relationship Id="rId65" Type="http://schemas.openxmlformats.org/officeDocument/2006/relationships/image" Target="../media/image767.png"/><Relationship Id="rId73" Type="http://schemas.openxmlformats.org/officeDocument/2006/relationships/image" Target="../media/image775.png"/><Relationship Id="rId78" Type="http://schemas.openxmlformats.org/officeDocument/2006/relationships/image" Target="../media/image780.png"/><Relationship Id="rId81" Type="http://schemas.openxmlformats.org/officeDocument/2006/relationships/image" Target="../media/image782.png"/><Relationship Id="rId86" Type="http://schemas.openxmlformats.org/officeDocument/2006/relationships/image" Target="../media/image785.png"/><Relationship Id="rId4" Type="http://schemas.openxmlformats.org/officeDocument/2006/relationships/image" Target="../media/image709.png"/><Relationship Id="rId9" Type="http://schemas.openxmlformats.org/officeDocument/2006/relationships/image" Target="../media/image714.png"/><Relationship Id="rId13" Type="http://schemas.openxmlformats.org/officeDocument/2006/relationships/image" Target="../media/image718.png"/><Relationship Id="rId18" Type="http://schemas.openxmlformats.org/officeDocument/2006/relationships/image" Target="../media/image723.png"/><Relationship Id="rId39" Type="http://schemas.openxmlformats.org/officeDocument/2006/relationships/image" Target="../media/image743.png"/><Relationship Id="rId34" Type="http://schemas.openxmlformats.org/officeDocument/2006/relationships/image" Target="../media/image738.png"/><Relationship Id="rId50" Type="http://schemas.openxmlformats.org/officeDocument/2006/relationships/image" Target="../media/image754.png"/><Relationship Id="rId55" Type="http://schemas.openxmlformats.org/officeDocument/2006/relationships/image" Target="../media/image758.png"/><Relationship Id="rId76" Type="http://schemas.openxmlformats.org/officeDocument/2006/relationships/image" Target="../media/image778.png"/><Relationship Id="rId7" Type="http://schemas.openxmlformats.org/officeDocument/2006/relationships/image" Target="../media/image712.png"/><Relationship Id="rId71" Type="http://schemas.openxmlformats.org/officeDocument/2006/relationships/image" Target="../media/image773.png"/><Relationship Id="rId2" Type="http://schemas.openxmlformats.org/officeDocument/2006/relationships/notesSlide" Target="../notesSlides/notesSlide26.xml"/><Relationship Id="rId29" Type="http://schemas.openxmlformats.org/officeDocument/2006/relationships/image" Target="../media/image541.png"/><Relationship Id="rId24" Type="http://schemas.openxmlformats.org/officeDocument/2006/relationships/image" Target="../media/image729.png"/><Relationship Id="rId40" Type="http://schemas.openxmlformats.org/officeDocument/2006/relationships/image" Target="../media/image744.png"/><Relationship Id="rId45" Type="http://schemas.openxmlformats.org/officeDocument/2006/relationships/image" Target="../media/image749.png"/><Relationship Id="rId66" Type="http://schemas.openxmlformats.org/officeDocument/2006/relationships/image" Target="../media/image768.png"/><Relationship Id="rId87" Type="http://schemas.openxmlformats.org/officeDocument/2006/relationships/image" Target="../media/image786.png"/><Relationship Id="rId61" Type="http://schemas.openxmlformats.org/officeDocument/2006/relationships/image" Target="../media/image763.png"/><Relationship Id="rId82" Type="http://schemas.openxmlformats.org/officeDocument/2006/relationships/image" Target="../media/image783.png"/><Relationship Id="rId19" Type="http://schemas.openxmlformats.org/officeDocument/2006/relationships/image" Target="../media/image724.png"/></Relationships>
</file>

<file path=ppt/slides/_rels/slide27.xml.rels><?xml version="1.0" encoding="UTF-8" standalone="yes"?>
<Relationships xmlns="http://schemas.openxmlformats.org/package/2006/relationships"><Relationship Id="rId8" Type="http://schemas.openxmlformats.org/officeDocument/2006/relationships/image" Target="../media/image791.png"/><Relationship Id="rId3" Type="http://schemas.openxmlformats.org/officeDocument/2006/relationships/hyperlink" Target="https://github.com/cncf/cnf-testbed" TargetMode="External"/><Relationship Id="rId7"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789.png"/><Relationship Id="rId11" Type="http://schemas.openxmlformats.org/officeDocument/2006/relationships/image" Target="../media/image794.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793.png"/><Relationship Id="rId4" Type="http://schemas.openxmlformats.org/officeDocument/2006/relationships/hyperlink" Target="https://www.packet.com/cnf" TargetMode="External"/><Relationship Id="rId9" Type="http://schemas.openxmlformats.org/officeDocument/2006/relationships/image" Target="../media/image792.png"/></Relationships>
</file>

<file path=ppt/slides/_rels/slide28.xml.rels><?xml version="1.0" encoding="UTF-8" standalone="yes"?>
<Relationships xmlns="http://schemas.openxmlformats.org/package/2006/relationships"><Relationship Id="rId8" Type="http://schemas.openxmlformats.org/officeDocument/2006/relationships/image" Target="../media/image797.png"/><Relationship Id="rId3" Type="http://schemas.openxmlformats.org/officeDocument/2006/relationships/hyperlink" Target="https://events.linuxfoundation.org/events/kubecon-cloudnativecon-europe-2019/" TargetMode="External"/><Relationship Id="rId7" Type="http://schemas.openxmlformats.org/officeDocument/2006/relationships/image" Target="../media/image796.png"/><Relationship Id="rId2" Type="http://schemas.openxmlformats.org/officeDocument/2006/relationships/notesSlide" Target="../notesSlides/notesSlide28.xml"/><Relationship Id="rId1" Type="http://schemas.openxmlformats.org/officeDocument/2006/relationships/slideLayout" Target="../slideLayouts/slideLayout48.xml"/><Relationship Id="rId6" Type="http://schemas.openxmlformats.org/officeDocument/2006/relationships/image" Target="../media/image795.png"/><Relationship Id="rId5" Type="http://schemas.openxmlformats.org/officeDocument/2006/relationships/hyperlink" Target="https://events.linuxfoundation.org/events/kubecon-cloudnativecon-north-america-2019/" TargetMode="External"/><Relationship Id="rId4" Type="http://schemas.openxmlformats.org/officeDocument/2006/relationships/hyperlink" Target="https://events.linuxfoundation.cn/events/kubecon-cloudnativecon-china-201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98.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jp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3.xml"/><Relationship Id="rId16"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30.xml.rels><?xml version="1.0" encoding="UTF-8" standalone="yes"?>
<Relationships xmlns="http://schemas.openxmlformats.org/package/2006/relationships"><Relationship Id="rId3" Type="http://schemas.openxmlformats.org/officeDocument/2006/relationships/image" Target="../media/image799.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802.png"/><Relationship Id="rId4" Type="http://schemas.openxmlformats.org/officeDocument/2006/relationships/image" Target="../media/image801.png"/></Relationships>
</file>

<file path=ppt/slides/_rels/slide32.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807.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806.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805.png"/><Relationship Id="rId5" Type="http://schemas.openxmlformats.org/officeDocument/2006/relationships/hyperlink" Target="https://www.cncf.io/blog/" TargetMode="External"/><Relationship Id="rId10" Type="http://schemas.openxmlformats.org/officeDocument/2006/relationships/image" Target="../media/image804.png"/><Relationship Id="rId4" Type="http://schemas.openxmlformats.org/officeDocument/2006/relationships/hyperlink" Target="https://www.cncf.io/community/recorded-events/" TargetMode="External"/><Relationship Id="rId9" Type="http://schemas.openxmlformats.org/officeDocument/2006/relationships/image" Target="../media/image803.png"/></Relationships>
</file>

<file path=ppt/slides/_rels/slide33.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hyperlink" Target="https://www.cncf.io/people/ambassadors/" TargetMode="External"/><Relationship Id="rId7" Type="http://schemas.openxmlformats.org/officeDocument/2006/relationships/image" Target="../media/image809.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808.png"/><Relationship Id="rId5" Type="http://schemas.openxmlformats.org/officeDocument/2006/relationships/hyperlink" Target="https://www.linuxfoundation.org/membership/" TargetMode="External"/><Relationship Id="rId10" Type="http://schemas.openxmlformats.org/officeDocument/2006/relationships/image" Target="../media/image803.png"/><Relationship Id="rId4" Type="http://schemas.openxmlformats.org/officeDocument/2006/relationships/hyperlink" Target="https://kubernetes.io/partners/" TargetMode="External"/><Relationship Id="rId9" Type="http://schemas.openxmlformats.org/officeDocument/2006/relationships/image" Target="../media/image811.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814.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813.png"/><Relationship Id="rId17" Type="http://schemas.openxmlformats.org/officeDocument/2006/relationships/image" Target="../media/image818.png"/><Relationship Id="rId2" Type="http://schemas.openxmlformats.org/officeDocument/2006/relationships/notesSlide" Target="../notesSlides/notesSlide34.xml"/><Relationship Id="rId16" Type="http://schemas.openxmlformats.org/officeDocument/2006/relationships/image" Target="../media/image817.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812.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816.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8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819.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821.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822.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823.png"/><Relationship Id="rId4" Type="http://schemas.openxmlformats.org/officeDocument/2006/relationships/hyperlink" Target="https://www.cncf.io/people/end-user-commun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24.png"/><Relationship Id="rId7" Type="http://schemas.openxmlformats.org/officeDocument/2006/relationships/image" Target="../media/image828.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827.png"/><Relationship Id="rId5" Type="http://schemas.openxmlformats.org/officeDocument/2006/relationships/image" Target="../media/image826.png"/><Relationship Id="rId4" Type="http://schemas.openxmlformats.org/officeDocument/2006/relationships/image" Target="../media/image825.png"/></Relationships>
</file>

<file path=ppt/slides/_rels/slide42.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86.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12factor.net/" TargetMode="External"/><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831.png"/></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832.png"/><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3.png"/><Relationship Id="rId7"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8.jpg"/><Relationship Id="rId9" Type="http://schemas.openxmlformats.org/officeDocument/2006/relationships/image" Target="../media/image86.png"/></Relationships>
</file>

<file path=ppt/slides/_rels/slide5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jpg"/><Relationship Id="rId7"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6.png"/><Relationship Id="rId4" Type="http://schemas.openxmlformats.org/officeDocument/2006/relationships/image" Target="../media/image834.png"/><Relationship Id="rId9" Type="http://schemas.openxmlformats.org/officeDocument/2006/relationships/image" Target="../media/image85.png"/></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835.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836.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837.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838.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39.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840.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最终用户社区有84家公司</a:t>
            </a:r>
            <a:endParaRPr b="0" i="0" u="none" strike="noStrike" cap="none" dirty="0">
              <a:solidFill>
                <a:srgbClr val="FFFFFF"/>
              </a:solidFill>
              <a:latin typeface="Helvetica Neue"/>
              <a:ea typeface="Helvetica Neue"/>
              <a:cs typeface="Helvetica Neue"/>
              <a:sym typeface="Helvetica Neue"/>
            </a:endParaRPr>
          </a:p>
        </p:txBody>
      </p:sp>
      <p:sp>
        <p:nvSpPr>
          <p:cNvPr id="369" name="Google Shape;369;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9 non-public members</a:t>
            </a:r>
            <a:endParaRPr sz="1100" i="1"/>
          </a:p>
        </p:txBody>
      </p:sp>
      <p:pic>
        <p:nvPicPr>
          <p:cNvPr id="370" name="Google Shape;370;p26"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18984" y="1107676"/>
            <a:ext cx="697800" cy="288300"/>
          </a:xfrm>
          <a:prstGeom prst="rect">
            <a:avLst/>
          </a:prstGeom>
          <a:noFill/>
          <a:ln>
            <a:noFill/>
          </a:ln>
        </p:spPr>
      </p:pic>
      <p:pic>
        <p:nvPicPr>
          <p:cNvPr id="371" name="Google Shape;371;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415000" y="1545536"/>
            <a:ext cx="578400" cy="343800"/>
          </a:xfrm>
          <a:prstGeom prst="rect">
            <a:avLst/>
          </a:prstGeom>
          <a:noFill/>
          <a:ln>
            <a:noFill/>
          </a:ln>
        </p:spPr>
      </p:pic>
      <p:pic>
        <p:nvPicPr>
          <p:cNvPr id="372" name="Google Shape;372;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525983" y="1553936"/>
            <a:ext cx="549900" cy="327000"/>
          </a:xfrm>
          <a:prstGeom prst="rect">
            <a:avLst/>
          </a:prstGeom>
          <a:noFill/>
          <a:ln>
            <a:noFill/>
          </a:ln>
        </p:spPr>
      </p:pic>
      <p:pic>
        <p:nvPicPr>
          <p:cNvPr id="373" name="Google Shape;373;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624239" y="2698148"/>
            <a:ext cx="697800" cy="235200"/>
          </a:xfrm>
          <a:prstGeom prst="rect">
            <a:avLst/>
          </a:prstGeom>
          <a:noFill/>
          <a:ln>
            <a:noFill/>
          </a:ln>
        </p:spPr>
      </p:pic>
      <p:pic>
        <p:nvPicPr>
          <p:cNvPr id="374" name="Google Shape;374;p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704543" y="4288174"/>
            <a:ext cx="778500" cy="200151"/>
          </a:xfrm>
          <a:prstGeom prst="rect">
            <a:avLst/>
          </a:prstGeom>
          <a:noFill/>
          <a:ln>
            <a:noFill/>
          </a:ln>
        </p:spPr>
      </p:pic>
      <p:pic>
        <p:nvPicPr>
          <p:cNvPr id="375" name="Google Shape;375;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490478" y="2652226"/>
            <a:ext cx="549850" cy="327046"/>
          </a:xfrm>
          <a:prstGeom prst="rect">
            <a:avLst/>
          </a:prstGeom>
          <a:noFill/>
          <a:ln>
            <a:noFill/>
          </a:ln>
        </p:spPr>
      </p:pic>
      <p:pic>
        <p:nvPicPr>
          <p:cNvPr id="376" name="Google Shape;376;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320242" y="4151875"/>
            <a:ext cx="487465" cy="472750"/>
          </a:xfrm>
          <a:prstGeom prst="rect">
            <a:avLst/>
          </a:prstGeom>
          <a:noFill/>
          <a:ln>
            <a:noFill/>
          </a:ln>
        </p:spPr>
      </p:pic>
      <p:pic>
        <p:nvPicPr>
          <p:cNvPr id="377" name="Google Shape;377;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858444" y="3732233"/>
            <a:ext cx="398400" cy="313444"/>
          </a:xfrm>
          <a:prstGeom prst="rect">
            <a:avLst/>
          </a:prstGeom>
          <a:noFill/>
          <a:ln>
            <a:noFill/>
          </a:ln>
        </p:spPr>
      </p:pic>
      <p:pic>
        <p:nvPicPr>
          <p:cNvPr id="378" name="Google Shape;378;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664645" y="1020289"/>
            <a:ext cx="778500" cy="463074"/>
          </a:xfrm>
          <a:prstGeom prst="rect">
            <a:avLst/>
          </a:prstGeom>
          <a:noFill/>
          <a:ln>
            <a:noFill/>
          </a:ln>
        </p:spPr>
      </p:pic>
      <p:pic>
        <p:nvPicPr>
          <p:cNvPr id="379" name="Google Shape;379;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105132" y="2051104"/>
            <a:ext cx="438475" cy="377790"/>
          </a:xfrm>
          <a:prstGeom prst="rect">
            <a:avLst/>
          </a:prstGeom>
          <a:noFill/>
          <a:ln>
            <a:noFill/>
          </a:ln>
        </p:spPr>
      </p:pic>
      <p:pic>
        <p:nvPicPr>
          <p:cNvPr id="380" name="Google Shape;380;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381" name="Google Shape;381;p26" descr="Spredfast.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544324" y="3198827"/>
            <a:ext cx="724200" cy="217019"/>
          </a:xfrm>
          <a:prstGeom prst="rect">
            <a:avLst/>
          </a:prstGeom>
          <a:noFill/>
          <a:ln>
            <a:noFill/>
          </a:ln>
        </p:spPr>
      </p:pic>
      <p:pic>
        <p:nvPicPr>
          <p:cNvPr id="382" name="Google Shape;382;p26" descr="Screen Shot 2017-10-26 at 10.05.32 AM.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897694" y="4297836"/>
            <a:ext cx="810625" cy="180827"/>
          </a:xfrm>
          <a:prstGeom prst="rect">
            <a:avLst/>
          </a:prstGeom>
          <a:noFill/>
          <a:ln>
            <a:noFill/>
          </a:ln>
        </p:spPr>
      </p:pic>
      <p:pic>
        <p:nvPicPr>
          <p:cNvPr id="383" name="Google Shape;383;p26" descr="logo_ticketmaster-300x184.png"/>
          <p:cNvPicPr preferRelativeResize="0"/>
          <p:nvPr/>
        </p:nvPicPr>
        <p:blipFill rotWithShape="1">
          <a:blip r:embed="rId16" cstate="print">
            <a:alphaModFix/>
            <a:extLst>
              <a:ext uri="{28A0092B-C50C-407E-A947-70E740481C1C}">
                <a14:useLocalDpi xmlns:a14="http://schemas.microsoft.com/office/drawing/2010/main"/>
              </a:ext>
            </a:extLst>
          </a:blip>
          <a:srcRect t="25629" b="31156"/>
          <a:stretch/>
        </p:blipFill>
        <p:spPr>
          <a:xfrm>
            <a:off x="3998555" y="3789055"/>
            <a:ext cx="778500" cy="199800"/>
          </a:xfrm>
          <a:prstGeom prst="rect">
            <a:avLst/>
          </a:prstGeom>
          <a:noFill/>
          <a:ln>
            <a:noFill/>
          </a:ln>
        </p:spPr>
      </p:pic>
      <p:pic>
        <p:nvPicPr>
          <p:cNvPr id="384" name="Google Shape;384;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811617" y="3244532"/>
            <a:ext cx="697900" cy="125607"/>
          </a:xfrm>
          <a:prstGeom prst="rect">
            <a:avLst/>
          </a:prstGeom>
          <a:noFill/>
          <a:ln>
            <a:noFill/>
          </a:ln>
        </p:spPr>
      </p:pic>
      <p:pic>
        <p:nvPicPr>
          <p:cNvPr id="385" name="Google Shape;385;p2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950624" y="3202640"/>
            <a:ext cx="620975" cy="209393"/>
          </a:xfrm>
          <a:prstGeom prst="rect">
            <a:avLst/>
          </a:prstGeom>
          <a:noFill/>
          <a:ln>
            <a:noFill/>
          </a:ln>
        </p:spPr>
      </p:pic>
      <p:pic>
        <p:nvPicPr>
          <p:cNvPr id="386" name="Google Shape;386;p2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798499" y="2683043"/>
            <a:ext cx="657300" cy="265411"/>
          </a:xfrm>
          <a:prstGeom prst="rect">
            <a:avLst/>
          </a:prstGeom>
          <a:noFill/>
          <a:ln>
            <a:noFill/>
          </a:ln>
        </p:spPr>
      </p:pic>
      <p:pic>
        <p:nvPicPr>
          <p:cNvPr id="387" name="Google Shape;387;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44317" y="3697935"/>
            <a:ext cx="487475" cy="382041"/>
          </a:xfrm>
          <a:prstGeom prst="rect">
            <a:avLst/>
          </a:prstGeom>
          <a:noFill/>
          <a:ln>
            <a:noFill/>
          </a:ln>
        </p:spPr>
      </p:pic>
      <p:pic>
        <p:nvPicPr>
          <p:cNvPr id="388" name="Google Shape;388;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40011" y="3141856"/>
            <a:ext cx="487475" cy="330960"/>
          </a:xfrm>
          <a:prstGeom prst="rect">
            <a:avLst/>
          </a:prstGeom>
          <a:noFill/>
          <a:ln>
            <a:noFill/>
          </a:ln>
        </p:spPr>
      </p:pic>
      <p:pic>
        <p:nvPicPr>
          <p:cNvPr id="389" name="Google Shape;389;p2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1812582" y="2129200"/>
            <a:ext cx="621000" cy="221599"/>
          </a:xfrm>
          <a:prstGeom prst="rect">
            <a:avLst/>
          </a:prstGeom>
          <a:noFill/>
          <a:ln>
            <a:noFill/>
          </a:ln>
        </p:spPr>
      </p:pic>
      <p:pic>
        <p:nvPicPr>
          <p:cNvPr id="390" name="Google Shape;390;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1072057" y="2138393"/>
            <a:ext cx="578425" cy="203212"/>
          </a:xfrm>
          <a:prstGeom prst="rect">
            <a:avLst/>
          </a:prstGeom>
          <a:noFill/>
          <a:ln>
            <a:noFill/>
          </a:ln>
        </p:spPr>
      </p:pic>
      <p:pic>
        <p:nvPicPr>
          <p:cNvPr id="391" name="Google Shape;391;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646930" y="3200073"/>
            <a:ext cx="657375" cy="214525"/>
          </a:xfrm>
          <a:prstGeom prst="rect">
            <a:avLst/>
          </a:prstGeom>
          <a:noFill/>
          <a:ln>
            <a:noFill/>
          </a:ln>
        </p:spPr>
      </p:pic>
      <p:pic>
        <p:nvPicPr>
          <p:cNvPr id="392" name="Google Shape;392;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995319" y="4310158"/>
            <a:ext cx="869775" cy="156183"/>
          </a:xfrm>
          <a:prstGeom prst="rect">
            <a:avLst/>
          </a:prstGeom>
          <a:noFill/>
          <a:ln>
            <a:noFill/>
          </a:ln>
        </p:spPr>
      </p:pic>
      <p:pic>
        <p:nvPicPr>
          <p:cNvPr id="393" name="Google Shape;393;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0627" y="1549043"/>
            <a:ext cx="549875" cy="336787"/>
          </a:xfrm>
          <a:prstGeom prst="rect">
            <a:avLst/>
          </a:prstGeom>
          <a:noFill/>
          <a:ln>
            <a:noFill/>
          </a:ln>
        </p:spPr>
      </p:pic>
      <p:pic>
        <p:nvPicPr>
          <p:cNvPr id="394" name="Google Shape;394;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895930" y="4308073"/>
            <a:ext cx="621000" cy="160352"/>
          </a:xfrm>
          <a:prstGeom prst="rect">
            <a:avLst/>
          </a:prstGeom>
          <a:noFill/>
          <a:ln>
            <a:noFill/>
          </a:ln>
        </p:spPr>
      </p:pic>
      <p:pic>
        <p:nvPicPr>
          <p:cNvPr id="395" name="Google Shape;395;p26"/>
          <p:cNvPicPr preferRelativeResize="0"/>
          <p:nvPr/>
        </p:nvPicPr>
        <p:blipFill rotWithShape="1">
          <a:blip r:embed="rId28" cstate="print">
            <a:alphaModFix/>
            <a:extLst>
              <a:ext uri="{28A0092B-C50C-407E-A947-70E740481C1C}">
                <a14:useLocalDpi xmlns:a14="http://schemas.microsoft.com/office/drawing/2010/main"/>
              </a:ext>
            </a:extLst>
          </a:blip>
          <a:srcRect r="-725"/>
          <a:stretch/>
        </p:blipFill>
        <p:spPr>
          <a:xfrm>
            <a:off x="1847531" y="1615136"/>
            <a:ext cx="657375" cy="204601"/>
          </a:xfrm>
          <a:prstGeom prst="rect">
            <a:avLst/>
          </a:prstGeom>
          <a:noFill/>
          <a:ln>
            <a:noFill/>
          </a:ln>
        </p:spPr>
      </p:pic>
      <p:pic>
        <p:nvPicPr>
          <p:cNvPr id="396" name="Google Shape;396;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051659" y="2640133"/>
            <a:ext cx="578401" cy="351232"/>
          </a:xfrm>
          <a:prstGeom prst="rect">
            <a:avLst/>
          </a:prstGeom>
          <a:noFill/>
          <a:ln>
            <a:noFill/>
          </a:ln>
        </p:spPr>
      </p:pic>
      <p:pic>
        <p:nvPicPr>
          <p:cNvPr id="397" name="Google Shape;397;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87807" y="2690164"/>
            <a:ext cx="549900" cy="251170"/>
          </a:xfrm>
          <a:prstGeom prst="rect">
            <a:avLst/>
          </a:prstGeom>
          <a:noFill/>
          <a:ln>
            <a:noFill/>
          </a:ln>
        </p:spPr>
      </p:pic>
      <p:pic>
        <p:nvPicPr>
          <p:cNvPr id="398" name="Google Shape;398;p2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810825" y="2713853"/>
            <a:ext cx="657375" cy="203791"/>
          </a:xfrm>
          <a:prstGeom prst="rect">
            <a:avLst/>
          </a:prstGeom>
          <a:noFill/>
          <a:ln>
            <a:noFill/>
          </a:ln>
        </p:spPr>
      </p:pic>
      <p:pic>
        <p:nvPicPr>
          <p:cNvPr id="399" name="Google Shape;399;p2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508665" y="3800766"/>
            <a:ext cx="657300" cy="176378"/>
          </a:xfrm>
          <a:prstGeom prst="rect">
            <a:avLst/>
          </a:prstGeom>
          <a:noFill/>
          <a:ln>
            <a:noFill/>
          </a:ln>
        </p:spPr>
      </p:pic>
      <p:pic>
        <p:nvPicPr>
          <p:cNvPr id="400" name="Google Shape;400;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5793" y="3236348"/>
            <a:ext cx="724200" cy="141977"/>
          </a:xfrm>
          <a:prstGeom prst="rect">
            <a:avLst/>
          </a:prstGeom>
          <a:noFill/>
          <a:ln>
            <a:noFill/>
          </a:ln>
        </p:spPr>
      </p:pic>
      <p:pic>
        <p:nvPicPr>
          <p:cNvPr id="401" name="Google Shape;401;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767505" y="3222432"/>
            <a:ext cx="943100" cy="169808"/>
          </a:xfrm>
          <a:prstGeom prst="rect">
            <a:avLst/>
          </a:prstGeom>
          <a:noFill/>
          <a:ln>
            <a:noFill/>
          </a:ln>
        </p:spPr>
      </p:pic>
      <p:pic>
        <p:nvPicPr>
          <p:cNvPr id="402" name="Google Shape;402;p26"/>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508542" y="3095693"/>
            <a:ext cx="487477" cy="423286"/>
          </a:xfrm>
          <a:prstGeom prst="rect">
            <a:avLst/>
          </a:prstGeom>
          <a:noFill/>
          <a:ln>
            <a:noFill/>
          </a:ln>
        </p:spPr>
      </p:pic>
      <p:pic>
        <p:nvPicPr>
          <p:cNvPr id="403" name="Google Shape;403;p26"/>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595682" y="2052878"/>
            <a:ext cx="487450" cy="374242"/>
          </a:xfrm>
          <a:prstGeom prst="rect">
            <a:avLst/>
          </a:prstGeom>
          <a:noFill/>
          <a:ln>
            <a:noFill/>
          </a:ln>
        </p:spPr>
      </p:pic>
      <p:pic>
        <p:nvPicPr>
          <p:cNvPr id="404" name="Google Shape;404;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237600" y="3795404"/>
            <a:ext cx="620975" cy="187102"/>
          </a:xfrm>
          <a:prstGeom prst="rect">
            <a:avLst/>
          </a:prstGeom>
          <a:noFill/>
          <a:ln>
            <a:noFill/>
          </a:ln>
        </p:spPr>
      </p:pic>
      <p:pic>
        <p:nvPicPr>
          <p:cNvPr id="405" name="Google Shape;405;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271772" y="3811322"/>
            <a:ext cx="620975" cy="155266"/>
          </a:xfrm>
          <a:prstGeom prst="rect">
            <a:avLst/>
          </a:prstGeom>
          <a:noFill/>
          <a:ln>
            <a:noFill/>
          </a:ln>
        </p:spPr>
      </p:pic>
      <p:pic>
        <p:nvPicPr>
          <p:cNvPr id="406" name="Google Shape;406;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121132" y="2170270"/>
            <a:ext cx="943099" cy="139459"/>
          </a:xfrm>
          <a:prstGeom prst="rect">
            <a:avLst/>
          </a:prstGeom>
          <a:noFill/>
          <a:ln>
            <a:noFill/>
          </a:ln>
        </p:spPr>
      </p:pic>
      <p:pic>
        <p:nvPicPr>
          <p:cNvPr id="407" name="Google Shape;407;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51321" y="1622093"/>
            <a:ext cx="620999" cy="190687"/>
          </a:xfrm>
          <a:prstGeom prst="rect">
            <a:avLst/>
          </a:prstGeom>
          <a:noFill/>
          <a:ln>
            <a:noFill/>
          </a:ln>
        </p:spPr>
      </p:pic>
      <p:pic>
        <p:nvPicPr>
          <p:cNvPr id="408" name="Google Shape;408;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04775" y="1103726"/>
            <a:ext cx="438475" cy="296199"/>
          </a:xfrm>
          <a:prstGeom prst="rect">
            <a:avLst/>
          </a:prstGeom>
          <a:noFill/>
          <a:ln>
            <a:noFill/>
          </a:ln>
        </p:spPr>
      </p:pic>
      <p:pic>
        <p:nvPicPr>
          <p:cNvPr id="409" name="Google Shape;409;p26"/>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245232" y="2158267"/>
            <a:ext cx="697800" cy="163464"/>
          </a:xfrm>
          <a:prstGeom prst="rect">
            <a:avLst/>
          </a:prstGeom>
          <a:noFill/>
          <a:ln>
            <a:noFill/>
          </a:ln>
        </p:spPr>
      </p:pic>
      <p:pic>
        <p:nvPicPr>
          <p:cNvPr id="410" name="Google Shape;410;p26"/>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239814" y="1602566"/>
            <a:ext cx="620975" cy="229740"/>
          </a:xfrm>
          <a:prstGeom prst="rect">
            <a:avLst/>
          </a:prstGeom>
          <a:noFill/>
          <a:ln>
            <a:noFill/>
          </a:ln>
        </p:spPr>
      </p:pic>
      <p:pic>
        <p:nvPicPr>
          <p:cNvPr id="411" name="Google Shape;411;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694224" y="1146382"/>
            <a:ext cx="398400" cy="210887"/>
          </a:xfrm>
          <a:prstGeom prst="rect">
            <a:avLst/>
          </a:prstGeom>
          <a:noFill/>
          <a:ln>
            <a:noFill/>
          </a:ln>
        </p:spPr>
      </p:pic>
      <p:pic>
        <p:nvPicPr>
          <p:cNvPr id="412" name="Google Shape;412;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362652" y="3804488"/>
            <a:ext cx="943099" cy="168934"/>
          </a:xfrm>
          <a:prstGeom prst="rect">
            <a:avLst/>
          </a:prstGeom>
          <a:noFill/>
          <a:ln>
            <a:noFill/>
          </a:ln>
        </p:spPr>
      </p:pic>
      <p:pic>
        <p:nvPicPr>
          <p:cNvPr id="413" name="Google Shape;413;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052706" y="4257332"/>
            <a:ext cx="657375" cy="261834"/>
          </a:xfrm>
          <a:prstGeom prst="rect">
            <a:avLst/>
          </a:prstGeom>
          <a:noFill/>
          <a:ln>
            <a:noFill/>
          </a:ln>
        </p:spPr>
      </p:pic>
      <p:pic>
        <p:nvPicPr>
          <p:cNvPr id="414" name="Google Shape;414;p26"/>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8636639" y="2557125"/>
            <a:ext cx="438475" cy="517247"/>
          </a:xfrm>
          <a:prstGeom prst="rect">
            <a:avLst/>
          </a:prstGeom>
          <a:noFill/>
          <a:ln>
            <a:noFill/>
          </a:ln>
        </p:spPr>
      </p:pic>
      <p:pic>
        <p:nvPicPr>
          <p:cNvPr id="415" name="Google Shape;415;p26"/>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107204" y="1633950"/>
            <a:ext cx="487475" cy="166973"/>
          </a:xfrm>
          <a:prstGeom prst="rect">
            <a:avLst/>
          </a:prstGeom>
          <a:noFill/>
          <a:ln>
            <a:noFill/>
          </a:ln>
        </p:spPr>
      </p:pic>
      <p:pic>
        <p:nvPicPr>
          <p:cNvPr id="416" name="Google Shape;416;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066190" y="1030276"/>
            <a:ext cx="398396" cy="443100"/>
          </a:xfrm>
          <a:prstGeom prst="rect">
            <a:avLst/>
          </a:prstGeom>
          <a:noFill/>
          <a:ln>
            <a:noFill/>
          </a:ln>
        </p:spPr>
      </p:pic>
      <p:pic>
        <p:nvPicPr>
          <p:cNvPr id="417" name="Google Shape;417;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592007" y="2014017"/>
            <a:ext cx="549875" cy="451965"/>
          </a:xfrm>
          <a:prstGeom prst="rect">
            <a:avLst/>
          </a:prstGeom>
          <a:noFill/>
          <a:ln>
            <a:noFill/>
          </a:ln>
        </p:spPr>
      </p:pic>
      <p:pic>
        <p:nvPicPr>
          <p:cNvPr id="418" name="Google Shape;418;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036610" y="1194802"/>
            <a:ext cx="778500" cy="114047"/>
          </a:xfrm>
          <a:prstGeom prst="rect">
            <a:avLst/>
          </a:prstGeom>
          <a:noFill/>
          <a:ln>
            <a:noFill/>
          </a:ln>
        </p:spPr>
      </p:pic>
      <p:pic>
        <p:nvPicPr>
          <p:cNvPr id="419" name="Google Shape;419;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408431" y="4307339"/>
            <a:ext cx="724199" cy="161821"/>
          </a:xfrm>
          <a:prstGeom prst="rect">
            <a:avLst/>
          </a:prstGeom>
          <a:noFill/>
          <a:ln>
            <a:noFill/>
          </a:ln>
        </p:spPr>
      </p:pic>
      <p:pic>
        <p:nvPicPr>
          <p:cNvPr id="420" name="Google Shape;420;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6772486" y="2727262"/>
            <a:ext cx="869900" cy="176973"/>
          </a:xfrm>
          <a:prstGeom prst="rect">
            <a:avLst/>
          </a:prstGeom>
          <a:noFill/>
          <a:ln>
            <a:noFill/>
          </a:ln>
        </p:spPr>
      </p:pic>
      <p:pic>
        <p:nvPicPr>
          <p:cNvPr id="421" name="Google Shape;421;p2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705707" y="2167523"/>
            <a:ext cx="724200" cy="144952"/>
          </a:xfrm>
          <a:prstGeom prst="rect">
            <a:avLst/>
          </a:prstGeom>
          <a:noFill/>
          <a:ln>
            <a:noFill/>
          </a:ln>
        </p:spPr>
      </p:pic>
      <p:pic>
        <p:nvPicPr>
          <p:cNvPr id="422" name="Google Shape;422;p26"/>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100035" y="3735110"/>
            <a:ext cx="438475" cy="307691"/>
          </a:xfrm>
          <a:prstGeom prst="rect">
            <a:avLst/>
          </a:prstGeom>
          <a:noFill/>
          <a:ln>
            <a:noFill/>
          </a:ln>
        </p:spPr>
      </p:pic>
      <p:pic>
        <p:nvPicPr>
          <p:cNvPr id="423" name="Google Shape;423;p26"/>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98907" y="4285120"/>
            <a:ext cx="943100" cy="206259"/>
          </a:xfrm>
          <a:prstGeom prst="rect">
            <a:avLst/>
          </a:prstGeom>
          <a:noFill/>
          <a:ln>
            <a:noFill/>
          </a:ln>
        </p:spPr>
      </p:pic>
      <p:pic>
        <p:nvPicPr>
          <p:cNvPr id="424" name="Google Shape;424;p26"/>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76917" y="1597808"/>
            <a:ext cx="724200" cy="239256"/>
          </a:xfrm>
          <a:prstGeom prst="rect">
            <a:avLst/>
          </a:prstGeom>
          <a:noFill/>
          <a:ln>
            <a:noFill/>
          </a:ln>
        </p:spPr>
      </p:pic>
      <p:pic>
        <p:nvPicPr>
          <p:cNvPr id="425" name="Google Shape;425;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964382" y="3742149"/>
            <a:ext cx="438475" cy="293611"/>
          </a:xfrm>
          <a:prstGeom prst="rect">
            <a:avLst/>
          </a:prstGeom>
          <a:noFill/>
          <a:ln>
            <a:noFill/>
          </a:ln>
        </p:spPr>
      </p:pic>
      <p:pic>
        <p:nvPicPr>
          <p:cNvPr id="426" name="Google Shape;426;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715665" y="1038094"/>
            <a:ext cx="697900" cy="427464"/>
          </a:xfrm>
          <a:prstGeom prst="rect">
            <a:avLst/>
          </a:prstGeom>
          <a:noFill/>
          <a:ln>
            <a:noFill/>
          </a:ln>
        </p:spPr>
      </p:pic>
      <p:pic>
        <p:nvPicPr>
          <p:cNvPr id="427" name="Google Shape;427;p26"/>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749537" y="3071434"/>
            <a:ext cx="657375" cy="471804"/>
          </a:xfrm>
          <a:prstGeom prst="rect">
            <a:avLst/>
          </a:prstGeom>
          <a:noFill/>
          <a:ln>
            <a:noFill/>
          </a:ln>
        </p:spPr>
      </p:pic>
      <p:pic>
        <p:nvPicPr>
          <p:cNvPr id="428" name="Google Shape;428;p26"/>
          <p:cNvPicPr preferRelativeResize="0"/>
          <p:nvPr/>
        </p:nvPicPr>
        <p:blipFill>
          <a:blip r:embed="rId61">
            <a:alphaModFix/>
          </a:blip>
          <a:stretch>
            <a:fillRect/>
          </a:stretch>
        </p:blipFill>
        <p:spPr>
          <a:xfrm>
            <a:off x="1229619" y="4292428"/>
            <a:ext cx="991200" cy="191643"/>
          </a:xfrm>
          <a:prstGeom prst="rect">
            <a:avLst/>
          </a:prstGeom>
          <a:noFill/>
          <a:ln>
            <a:noFill/>
          </a:ln>
        </p:spPr>
      </p:pic>
      <p:pic>
        <p:nvPicPr>
          <p:cNvPr id="429" name="Google Shape;429;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841093" y="1583155"/>
            <a:ext cx="438475" cy="268563"/>
          </a:xfrm>
          <a:prstGeom prst="rect">
            <a:avLst/>
          </a:prstGeom>
          <a:noFill/>
          <a:ln>
            <a:noFill/>
          </a:ln>
        </p:spPr>
      </p:pic>
      <p:pic>
        <p:nvPicPr>
          <p:cNvPr id="430" name="Google Shape;430;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618735" y="1578579"/>
            <a:ext cx="549850" cy="277714"/>
          </a:xfrm>
          <a:prstGeom prst="rect">
            <a:avLst/>
          </a:prstGeom>
          <a:noFill/>
          <a:ln>
            <a:noFill/>
          </a:ln>
        </p:spPr>
      </p:pic>
      <p:pic>
        <p:nvPicPr>
          <p:cNvPr id="431" name="Google Shape;431;p26"/>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906146" y="2713255"/>
            <a:ext cx="697900" cy="204987"/>
          </a:xfrm>
          <a:prstGeom prst="rect">
            <a:avLst/>
          </a:prstGeom>
          <a:noFill/>
          <a:ln>
            <a:noFill/>
          </a:ln>
        </p:spPr>
      </p:pic>
      <p:pic>
        <p:nvPicPr>
          <p:cNvPr id="432" name="Google Shape;432;p2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409182" y="2083783"/>
            <a:ext cx="549850" cy="312432"/>
          </a:xfrm>
          <a:prstGeom prst="rect">
            <a:avLst/>
          </a:prstGeom>
          <a:noFill/>
          <a:ln>
            <a:noFill/>
          </a:ln>
        </p:spPr>
      </p:pic>
      <p:pic>
        <p:nvPicPr>
          <p:cNvPr id="433" name="Google Shape;433;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343704" y="1139568"/>
            <a:ext cx="724200" cy="224516"/>
          </a:xfrm>
          <a:prstGeom prst="rect">
            <a:avLst/>
          </a:prstGeom>
          <a:noFill/>
          <a:ln>
            <a:noFill/>
          </a:ln>
        </p:spPr>
      </p:pic>
      <p:pic>
        <p:nvPicPr>
          <p:cNvPr id="434" name="Google Shape;434;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322297" y="1620876"/>
            <a:ext cx="724200" cy="193120"/>
          </a:xfrm>
          <a:prstGeom prst="rect">
            <a:avLst/>
          </a:prstGeom>
          <a:noFill/>
          <a:ln>
            <a:noFill/>
          </a:ln>
        </p:spPr>
      </p:pic>
      <p:pic>
        <p:nvPicPr>
          <p:cNvPr id="435" name="Google Shape;435;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99357" y="2146782"/>
            <a:ext cx="810600" cy="186434"/>
          </a:xfrm>
          <a:prstGeom prst="rect">
            <a:avLst/>
          </a:prstGeom>
          <a:noFill/>
          <a:ln>
            <a:noFill/>
          </a:ln>
        </p:spPr>
      </p:pic>
      <p:pic>
        <p:nvPicPr>
          <p:cNvPr id="436" name="Google Shape;436;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94330" y="1158903"/>
            <a:ext cx="991200" cy="185846"/>
          </a:xfrm>
          <a:prstGeom prst="rect">
            <a:avLst/>
          </a:prstGeom>
          <a:noFill/>
          <a:ln>
            <a:noFill/>
          </a:ln>
        </p:spPr>
      </p:pic>
      <p:pic>
        <p:nvPicPr>
          <p:cNvPr id="437" name="Google Shape;437;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04720" y="2713252"/>
            <a:ext cx="778500" cy="204992"/>
          </a:xfrm>
          <a:prstGeom prst="rect">
            <a:avLst/>
          </a:prstGeom>
          <a:noFill/>
          <a:ln>
            <a:noFill/>
          </a:ln>
        </p:spPr>
      </p:pic>
      <p:pic>
        <p:nvPicPr>
          <p:cNvPr id="438" name="Google Shape;438;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267864" y="1128884"/>
            <a:ext cx="810600" cy="245883"/>
          </a:xfrm>
          <a:prstGeom prst="rect">
            <a:avLst/>
          </a:prstGeom>
          <a:noFill/>
          <a:ln>
            <a:noFill/>
          </a:ln>
        </p:spPr>
      </p:pic>
      <p:pic>
        <p:nvPicPr>
          <p:cNvPr id="439" name="Google Shape;439;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236039" y="3233394"/>
            <a:ext cx="869900" cy="147884"/>
          </a:xfrm>
          <a:prstGeom prst="rect">
            <a:avLst/>
          </a:prstGeom>
          <a:noFill/>
          <a:ln>
            <a:noFill/>
          </a:ln>
        </p:spPr>
      </p:pic>
      <p:pic>
        <p:nvPicPr>
          <p:cNvPr id="440" name="Google Shape;440;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882862" y="3822265"/>
            <a:ext cx="869775" cy="133381"/>
          </a:xfrm>
          <a:prstGeom prst="rect">
            <a:avLst/>
          </a:prstGeom>
          <a:noFill/>
          <a:ln>
            <a:noFill/>
          </a:ln>
        </p:spPr>
      </p:pic>
      <p:pic>
        <p:nvPicPr>
          <p:cNvPr id="441" name="Google Shape;441;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241566" y="3805190"/>
            <a:ext cx="810625" cy="167531"/>
          </a:xfrm>
          <a:prstGeom prst="rect">
            <a:avLst/>
          </a:prstGeom>
          <a:noFill/>
          <a:ln>
            <a:noFill/>
          </a:ln>
        </p:spPr>
      </p:pic>
      <p:pic>
        <p:nvPicPr>
          <p:cNvPr id="442" name="Google Shape;442;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208767" y="2663087"/>
            <a:ext cx="810600" cy="305324"/>
          </a:xfrm>
          <a:prstGeom prst="rect">
            <a:avLst/>
          </a:prstGeom>
          <a:noFill/>
          <a:ln>
            <a:noFill/>
          </a:ln>
        </p:spPr>
      </p:pic>
      <p:pic>
        <p:nvPicPr>
          <p:cNvPr id="443" name="Google Shape;443;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303982" y="2133115"/>
            <a:ext cx="943100" cy="213768"/>
          </a:xfrm>
          <a:prstGeom prst="rect">
            <a:avLst/>
          </a:prstGeom>
          <a:noFill/>
          <a:ln>
            <a:noFill/>
          </a:ln>
        </p:spPr>
      </p:pic>
      <p:pic>
        <p:nvPicPr>
          <p:cNvPr id="444" name="Google Shape;444;p26"/>
          <p:cNvPicPr preferRelativeResize="0"/>
          <p:nvPr/>
        </p:nvPicPr>
        <p:blipFill>
          <a:blip r:embed="rId77">
            <a:alphaModFix/>
          </a:blip>
          <a:stretch>
            <a:fillRect/>
          </a:stretch>
        </p:blipFill>
        <p:spPr>
          <a:xfrm>
            <a:off x="7411558" y="3619763"/>
            <a:ext cx="724200" cy="538385"/>
          </a:xfrm>
          <a:prstGeom prst="rect">
            <a:avLst/>
          </a:prstGeom>
          <a:noFill/>
          <a:ln>
            <a:noFill/>
          </a:ln>
        </p:spPr>
      </p:pic>
    </p:spTree>
    <p:extLst>
      <p:ext uri="{BB962C8B-B14F-4D97-AF65-F5344CB8AC3E}">
        <p14:creationId xmlns:p14="http://schemas.microsoft.com/office/powerpoint/2010/main" val="122419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Dec-18         Jan-19         Feb-19     Mar-19</a:t>
            </a:r>
            <a:endParaRPr sz="90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1183" name="Google Shape;1183;p157"/>
          <p:cNvSpPr txBox="1"/>
          <p:nvPr/>
        </p:nvSpPr>
        <p:spPr>
          <a:xfrm>
            <a:off x="581612"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184" name="Google Shape;1184;p157" title="Chart"/>
          <p:cNvPicPr preferRelativeResize="0"/>
          <p:nvPr/>
        </p:nvPicPr>
        <p:blipFill rotWithShape="1">
          <a:blip r:embed="rId3" cstate="print">
            <a:alphaModFix/>
            <a:extLst>
              <a:ext uri="{28A0092B-C50C-407E-A947-70E740481C1C}">
                <a14:useLocalDpi xmlns:a14="http://schemas.microsoft.com/office/drawing/2010/main"/>
              </a:ext>
            </a:extLst>
          </a:blip>
          <a:srcRect l="1619" t="3694" r="1406" b="11967"/>
          <a:stretch/>
        </p:blipFill>
        <p:spPr>
          <a:xfrm>
            <a:off x="144650" y="1532250"/>
            <a:ext cx="6260396" cy="2436526"/>
          </a:xfrm>
          <a:prstGeom prst="rect">
            <a:avLst/>
          </a:prstGeom>
          <a:noFill/>
          <a:ln>
            <a:noFill/>
          </a:ln>
        </p:spPr>
      </p:pic>
      <p:pic>
        <p:nvPicPr>
          <p:cNvPr id="1185" name="Google Shape;1185;p15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734550" y="1519027"/>
            <a:ext cx="2260500" cy="2224197"/>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pic>
        <p:nvPicPr>
          <p:cNvPr id="1052" name="Google Shape;1052;p1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76075" y="736021"/>
            <a:ext cx="8531073" cy="4022349"/>
          </a:xfrm>
          <a:prstGeom prst="rect">
            <a:avLst/>
          </a:prstGeom>
          <a:noFill/>
          <a:ln>
            <a:noFill/>
          </a:ln>
        </p:spPr>
      </p:pic>
      <p:sp>
        <p:nvSpPr>
          <p:cNvPr id="1053" name="Google Shape;1053;p1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1054" name="Google Shape;1054;p1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1055" name="Google Shape;1055;p133"/>
          <p:cNvSpPr txBox="1"/>
          <p:nvPr/>
        </p:nvSpPr>
        <p:spPr>
          <a:xfrm>
            <a:off x="954450" y="8761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2017-11 to 2018-10</a:t>
            </a:r>
            <a:endParaRPr/>
          </a:p>
        </p:txBody>
      </p:sp>
      <p:sp>
        <p:nvSpPr>
          <p:cNvPr id="1056" name="Google Shape;1056;p133"/>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i="1"/>
              <a:t>Commits</a:t>
            </a:r>
            <a:endParaRPr sz="1000" i="1"/>
          </a:p>
        </p:txBody>
      </p:sp>
    </p:spTree>
    <p:extLst>
      <p:ext uri="{BB962C8B-B14F-4D97-AF65-F5344CB8AC3E}">
        <p14:creationId xmlns:p14="http://schemas.microsoft.com/office/powerpoint/2010/main" val="1693318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1067;p1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94939" y="1922650"/>
            <a:ext cx="2839200" cy="1807624"/>
          </a:xfrm>
          <a:prstGeom prst="rect">
            <a:avLst/>
          </a:prstGeom>
          <a:noFill/>
          <a:ln>
            <a:noFill/>
          </a:ln>
        </p:spPr>
      </p:pic>
      <p:pic>
        <p:nvPicPr>
          <p:cNvPr id="7" name="Google Shape;474;p2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20900" y="1961075"/>
            <a:ext cx="2829799" cy="1801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375+ 会员且数量不断增长</a:t>
            </a:r>
            <a:endParaRPr i="0" u="none" strike="noStrike" cap="none" dirty="0"/>
          </a:p>
        </p:txBody>
      </p:sp>
      <p:sp>
        <p:nvSpPr>
          <p:cNvPr id="504" name="Google Shape;504;p33"/>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05" name="Google Shape;505;p33"/>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sp>
        <p:nvSpPr>
          <p:cNvPr id="506" name="Google Shape;506;p33"/>
          <p:cNvSpPr/>
          <p:nvPr/>
        </p:nvSpPr>
        <p:spPr>
          <a:xfrm>
            <a:off x="3968325" y="3087800"/>
            <a:ext cx="3795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07" name="Google Shape;507;p33"/>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508" name="Google Shape;508;p33"/>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09" name="Google Shape;509;p33"/>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510" name="Google Shape;510;p33"/>
          <p:cNvSpPr/>
          <p:nvPr/>
        </p:nvSpPr>
        <p:spPr>
          <a:xfrm>
            <a:off x="114825" y="3087800"/>
            <a:ext cx="3693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11" name="Google Shape;511;p33"/>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512" name="Google Shape;512;p33"/>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13" name="Google Shape;513;p33"/>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514" name="Google Shape;514;p33"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34164" y="3399925"/>
            <a:ext cx="399600" cy="147900"/>
          </a:xfrm>
          <a:prstGeom prst="rect">
            <a:avLst/>
          </a:prstGeom>
          <a:noFill/>
          <a:ln>
            <a:noFill/>
          </a:ln>
        </p:spPr>
      </p:pic>
      <p:pic>
        <p:nvPicPr>
          <p:cNvPr id="515" name="Google Shape;515;p3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861157" y="4363303"/>
            <a:ext cx="462000" cy="265200"/>
          </a:xfrm>
          <a:prstGeom prst="rect">
            <a:avLst/>
          </a:prstGeom>
          <a:noFill/>
          <a:ln>
            <a:noFill/>
          </a:ln>
        </p:spPr>
      </p:pic>
      <p:pic>
        <p:nvPicPr>
          <p:cNvPr id="516" name="Google Shape;516;p3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426080" y="3359425"/>
            <a:ext cx="373200" cy="228900"/>
          </a:xfrm>
          <a:prstGeom prst="rect">
            <a:avLst/>
          </a:prstGeom>
          <a:noFill/>
          <a:ln>
            <a:noFill/>
          </a:ln>
        </p:spPr>
      </p:pic>
      <p:pic>
        <p:nvPicPr>
          <p:cNvPr id="517" name="Google Shape;517;p3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999610" y="3719281"/>
            <a:ext cx="312300" cy="191400"/>
          </a:xfrm>
          <a:prstGeom prst="rect">
            <a:avLst/>
          </a:prstGeom>
          <a:noFill/>
          <a:ln>
            <a:noFill/>
          </a:ln>
        </p:spPr>
      </p:pic>
      <p:pic>
        <p:nvPicPr>
          <p:cNvPr id="518" name="Google Shape;518;p33"/>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1959561" y="4047091"/>
            <a:ext cx="462000" cy="118800"/>
          </a:xfrm>
          <a:prstGeom prst="rect">
            <a:avLst/>
          </a:prstGeom>
          <a:noFill/>
          <a:ln>
            <a:noFill/>
          </a:ln>
        </p:spPr>
      </p:pic>
      <p:pic>
        <p:nvPicPr>
          <p:cNvPr id="519" name="Google Shape;519;p3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51619" y="3713644"/>
            <a:ext cx="312300" cy="191543"/>
          </a:xfrm>
          <a:prstGeom prst="rect">
            <a:avLst/>
          </a:prstGeom>
          <a:noFill/>
          <a:ln>
            <a:noFill/>
          </a:ln>
        </p:spPr>
      </p:pic>
      <p:pic>
        <p:nvPicPr>
          <p:cNvPr id="520" name="Google Shape;520;p3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713376" y="4308451"/>
            <a:ext cx="399600" cy="374905"/>
          </a:xfrm>
          <a:prstGeom prst="rect">
            <a:avLst/>
          </a:prstGeom>
          <a:noFill/>
          <a:ln>
            <a:noFill/>
          </a:ln>
        </p:spPr>
      </p:pic>
      <p:pic>
        <p:nvPicPr>
          <p:cNvPr id="521" name="Google Shape;521;p3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04286" y="3702533"/>
            <a:ext cx="373250" cy="213765"/>
          </a:xfrm>
          <a:prstGeom prst="rect">
            <a:avLst/>
          </a:prstGeom>
          <a:noFill/>
          <a:ln>
            <a:noFill/>
          </a:ln>
        </p:spPr>
      </p:pic>
      <p:pic>
        <p:nvPicPr>
          <p:cNvPr id="522" name="Google Shape;522;p3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880100" y="4239406"/>
            <a:ext cx="312325" cy="312325"/>
          </a:xfrm>
          <a:prstGeom prst="rect">
            <a:avLst/>
          </a:prstGeom>
          <a:noFill/>
          <a:ln>
            <a:noFill/>
          </a:ln>
        </p:spPr>
      </p:pic>
      <p:pic>
        <p:nvPicPr>
          <p:cNvPr id="523" name="Google Shape;523;p3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950332" y="3407275"/>
            <a:ext cx="399600" cy="133200"/>
          </a:xfrm>
          <a:prstGeom prst="rect">
            <a:avLst/>
          </a:prstGeom>
          <a:noFill/>
          <a:ln>
            <a:noFill/>
          </a:ln>
        </p:spPr>
      </p:pic>
      <p:pic>
        <p:nvPicPr>
          <p:cNvPr id="524" name="Google Shape;524;p3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1514" y="3723773"/>
            <a:ext cx="548700" cy="182416"/>
          </a:xfrm>
          <a:prstGeom prst="rect">
            <a:avLst/>
          </a:prstGeom>
          <a:noFill/>
          <a:ln>
            <a:noFill/>
          </a:ln>
        </p:spPr>
      </p:pic>
      <p:pic>
        <p:nvPicPr>
          <p:cNvPr id="525" name="Google Shape;525;p3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807525" y="3716953"/>
            <a:ext cx="208168" cy="184925"/>
          </a:xfrm>
          <a:prstGeom prst="rect">
            <a:avLst/>
          </a:prstGeom>
          <a:noFill/>
          <a:ln>
            <a:noFill/>
          </a:ln>
        </p:spPr>
      </p:pic>
      <p:pic>
        <p:nvPicPr>
          <p:cNvPr id="526" name="Google Shape;526;p3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002800" y="4273032"/>
            <a:ext cx="399600" cy="245072"/>
          </a:xfrm>
          <a:prstGeom prst="rect">
            <a:avLst/>
          </a:prstGeom>
          <a:noFill/>
          <a:ln>
            <a:noFill/>
          </a:ln>
        </p:spPr>
      </p:pic>
      <p:pic>
        <p:nvPicPr>
          <p:cNvPr id="527" name="Google Shape;527;p33" descr="ZenDesk.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505063" y="4372279"/>
            <a:ext cx="245400" cy="194750"/>
          </a:xfrm>
          <a:prstGeom prst="rect">
            <a:avLst/>
          </a:prstGeom>
          <a:noFill/>
          <a:ln>
            <a:noFill/>
          </a:ln>
        </p:spPr>
      </p:pic>
      <p:pic>
        <p:nvPicPr>
          <p:cNvPr id="528" name="Google Shape;528;p33"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623556" y="4014513"/>
            <a:ext cx="459900" cy="183956"/>
          </a:xfrm>
          <a:prstGeom prst="rect">
            <a:avLst/>
          </a:prstGeom>
          <a:noFill/>
          <a:ln>
            <a:noFill/>
          </a:ln>
        </p:spPr>
      </p:pic>
      <p:pic>
        <p:nvPicPr>
          <p:cNvPr id="529" name="Google Shape;529;p3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742369" y="3697907"/>
            <a:ext cx="373250" cy="223017"/>
          </a:xfrm>
          <a:prstGeom prst="rect">
            <a:avLst/>
          </a:prstGeom>
          <a:noFill/>
          <a:ln>
            <a:noFill/>
          </a:ln>
        </p:spPr>
      </p:pic>
      <p:pic>
        <p:nvPicPr>
          <p:cNvPr id="530" name="Google Shape;530;p3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871281" y="4067119"/>
            <a:ext cx="373250" cy="186625"/>
          </a:xfrm>
          <a:prstGeom prst="rect">
            <a:avLst/>
          </a:prstGeom>
          <a:noFill/>
          <a:ln>
            <a:noFill/>
          </a:ln>
        </p:spPr>
      </p:pic>
      <p:pic>
        <p:nvPicPr>
          <p:cNvPr id="531" name="Google Shape;531;p3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199127" y="4316989"/>
            <a:ext cx="245400" cy="305329"/>
          </a:xfrm>
          <a:prstGeom prst="rect">
            <a:avLst/>
          </a:prstGeom>
          <a:noFill/>
          <a:ln>
            <a:noFill/>
          </a:ln>
        </p:spPr>
      </p:pic>
      <p:pic>
        <p:nvPicPr>
          <p:cNvPr id="532" name="Google Shape;532;p33"/>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285451" y="3987365"/>
            <a:ext cx="312300" cy="238252"/>
          </a:xfrm>
          <a:prstGeom prst="rect">
            <a:avLst/>
          </a:prstGeom>
          <a:noFill/>
          <a:ln>
            <a:noFill/>
          </a:ln>
        </p:spPr>
      </p:pic>
      <p:pic>
        <p:nvPicPr>
          <p:cNvPr id="533" name="Google Shape;533;p3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808606" y="3684555"/>
            <a:ext cx="533325" cy="260851"/>
          </a:xfrm>
          <a:prstGeom prst="rect">
            <a:avLst/>
          </a:prstGeom>
          <a:noFill/>
          <a:ln>
            <a:noFill/>
          </a:ln>
        </p:spPr>
      </p:pic>
      <p:pic>
        <p:nvPicPr>
          <p:cNvPr id="534" name="Google Shape;534;p3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1360458" y="3741671"/>
            <a:ext cx="399600" cy="146619"/>
          </a:xfrm>
          <a:prstGeom prst="rect">
            <a:avLst/>
          </a:prstGeom>
          <a:noFill/>
          <a:ln>
            <a:noFill/>
          </a:ln>
        </p:spPr>
      </p:pic>
      <p:pic>
        <p:nvPicPr>
          <p:cNvPr id="535" name="Google Shape;535;p3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562738" y="3387825"/>
            <a:ext cx="245400" cy="150308"/>
          </a:xfrm>
          <a:prstGeom prst="rect">
            <a:avLst/>
          </a:prstGeom>
          <a:noFill/>
          <a:ln>
            <a:noFill/>
          </a:ln>
        </p:spPr>
      </p:pic>
      <p:pic>
        <p:nvPicPr>
          <p:cNvPr id="536" name="Google Shape;536;p3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8901" y="4326590"/>
            <a:ext cx="459900" cy="137957"/>
          </a:xfrm>
          <a:prstGeom prst="rect">
            <a:avLst/>
          </a:prstGeom>
          <a:noFill/>
          <a:ln>
            <a:noFill/>
          </a:ln>
        </p:spPr>
      </p:pic>
      <p:pic>
        <p:nvPicPr>
          <p:cNvPr id="537" name="Google Shape;537;p3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781293" y="4426330"/>
            <a:ext cx="462000" cy="86648"/>
          </a:xfrm>
          <a:prstGeom prst="rect">
            <a:avLst/>
          </a:prstGeom>
          <a:noFill/>
          <a:ln>
            <a:noFill/>
          </a:ln>
        </p:spPr>
      </p:pic>
      <p:pic>
        <p:nvPicPr>
          <p:cNvPr id="538" name="Google Shape;538;p3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334074" y="3764066"/>
            <a:ext cx="504000" cy="90699"/>
          </a:xfrm>
          <a:prstGeom prst="rect">
            <a:avLst/>
          </a:prstGeom>
          <a:noFill/>
          <a:ln>
            <a:noFill/>
          </a:ln>
        </p:spPr>
      </p:pic>
      <p:pic>
        <p:nvPicPr>
          <p:cNvPr id="539" name="Google Shape;539;p3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350" y="4069228"/>
            <a:ext cx="504000" cy="74527"/>
          </a:xfrm>
          <a:prstGeom prst="rect">
            <a:avLst/>
          </a:prstGeom>
          <a:noFill/>
          <a:ln>
            <a:noFill/>
          </a:ln>
        </p:spPr>
      </p:pic>
      <p:pic>
        <p:nvPicPr>
          <p:cNvPr id="540" name="Google Shape;540;p3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863164" y="4047102"/>
            <a:ext cx="373250" cy="226658"/>
          </a:xfrm>
          <a:prstGeom prst="rect">
            <a:avLst/>
          </a:prstGeom>
          <a:noFill/>
          <a:ln>
            <a:noFill/>
          </a:ln>
        </p:spPr>
      </p:pic>
      <p:pic>
        <p:nvPicPr>
          <p:cNvPr id="541" name="Google Shape;541;p3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445241" y="4011664"/>
            <a:ext cx="312325" cy="189655"/>
          </a:xfrm>
          <a:prstGeom prst="rect">
            <a:avLst/>
          </a:prstGeom>
          <a:noFill/>
          <a:ln>
            <a:noFill/>
          </a:ln>
        </p:spPr>
      </p:pic>
      <p:pic>
        <p:nvPicPr>
          <p:cNvPr id="542" name="Google Shape;542;p3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244650" y="4335916"/>
            <a:ext cx="462000" cy="119304"/>
          </a:xfrm>
          <a:prstGeom prst="rect">
            <a:avLst/>
          </a:prstGeom>
          <a:noFill/>
          <a:ln>
            <a:noFill/>
          </a:ln>
        </p:spPr>
      </p:pic>
      <p:pic>
        <p:nvPicPr>
          <p:cNvPr id="543" name="Google Shape;543;p33"/>
          <p:cNvPicPr preferRelativeResize="0"/>
          <p:nvPr/>
        </p:nvPicPr>
        <p:blipFill rotWithShape="1">
          <a:blip r:embed="rId32" cstate="print">
            <a:alphaModFix/>
            <a:extLst>
              <a:ext uri="{28A0092B-C50C-407E-A947-70E740481C1C}">
                <a14:useLocalDpi xmlns:a14="http://schemas.microsoft.com/office/drawing/2010/main"/>
              </a:ext>
            </a:extLst>
          </a:blip>
          <a:srcRect r="-725"/>
          <a:stretch/>
        </p:blipFill>
        <p:spPr>
          <a:xfrm>
            <a:off x="2891596" y="3415785"/>
            <a:ext cx="373200" cy="116180"/>
          </a:xfrm>
          <a:prstGeom prst="rect">
            <a:avLst/>
          </a:prstGeom>
          <a:noFill/>
          <a:ln>
            <a:noFill/>
          </a:ln>
        </p:spPr>
      </p:pic>
      <p:pic>
        <p:nvPicPr>
          <p:cNvPr id="544" name="Google Shape;544;p3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98473" y="3770260"/>
            <a:ext cx="399600" cy="78311"/>
          </a:xfrm>
          <a:prstGeom prst="rect">
            <a:avLst/>
          </a:prstGeom>
          <a:noFill/>
          <a:ln>
            <a:noFill/>
          </a:ln>
        </p:spPr>
      </p:pic>
      <p:pic>
        <p:nvPicPr>
          <p:cNvPr id="545" name="Google Shape;545;p3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334662" y="4069187"/>
            <a:ext cx="399600" cy="182488"/>
          </a:xfrm>
          <a:prstGeom prst="rect">
            <a:avLst/>
          </a:prstGeom>
          <a:noFill/>
          <a:ln>
            <a:noFill/>
          </a:ln>
        </p:spPr>
      </p:pic>
      <p:pic>
        <p:nvPicPr>
          <p:cNvPr id="546" name="Google Shape;546;p33"/>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51026" y="4263070"/>
            <a:ext cx="373200" cy="264998"/>
          </a:xfrm>
          <a:prstGeom prst="rect">
            <a:avLst/>
          </a:prstGeom>
          <a:noFill/>
          <a:ln>
            <a:noFill/>
          </a:ln>
        </p:spPr>
      </p:pic>
      <p:pic>
        <p:nvPicPr>
          <p:cNvPr id="547" name="Google Shape;547;p3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9413" y="3659930"/>
            <a:ext cx="399600" cy="298970"/>
          </a:xfrm>
          <a:prstGeom prst="rect">
            <a:avLst/>
          </a:prstGeom>
          <a:noFill/>
          <a:ln>
            <a:noFill/>
          </a:ln>
        </p:spPr>
      </p:pic>
      <p:pic>
        <p:nvPicPr>
          <p:cNvPr id="548" name="Google Shape;548;p3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331641" y="4357546"/>
            <a:ext cx="373250" cy="276716"/>
          </a:xfrm>
          <a:prstGeom prst="rect">
            <a:avLst/>
          </a:prstGeom>
          <a:noFill/>
          <a:ln>
            <a:noFill/>
          </a:ln>
        </p:spPr>
      </p:pic>
      <p:pic>
        <p:nvPicPr>
          <p:cNvPr id="549" name="Google Shape;549;p3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390479" y="3695094"/>
            <a:ext cx="312325" cy="239774"/>
          </a:xfrm>
          <a:prstGeom prst="rect">
            <a:avLst/>
          </a:prstGeom>
          <a:noFill/>
          <a:ln>
            <a:noFill/>
          </a:ln>
        </p:spPr>
      </p:pic>
      <p:pic>
        <p:nvPicPr>
          <p:cNvPr id="550" name="Google Shape;550;p33" descr="logo_ticketmaster-300x184.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398700" y="4112431"/>
            <a:ext cx="399600" cy="96000"/>
          </a:xfrm>
          <a:prstGeom prst="rect">
            <a:avLst/>
          </a:prstGeom>
          <a:noFill/>
          <a:ln>
            <a:noFill/>
          </a:ln>
        </p:spPr>
      </p:pic>
      <p:pic>
        <p:nvPicPr>
          <p:cNvPr id="551" name="Google Shape;551;p33"/>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4259005" y="4096106"/>
            <a:ext cx="373200" cy="128649"/>
          </a:xfrm>
          <a:prstGeom prst="rect">
            <a:avLst/>
          </a:prstGeom>
          <a:noFill/>
          <a:ln>
            <a:noFill/>
          </a:ln>
        </p:spPr>
      </p:pic>
      <p:pic>
        <p:nvPicPr>
          <p:cNvPr id="552" name="Google Shape;552;p3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776752" y="4061283"/>
            <a:ext cx="245400" cy="198296"/>
          </a:xfrm>
          <a:prstGeom prst="rect">
            <a:avLst/>
          </a:prstGeom>
          <a:noFill/>
          <a:ln>
            <a:noFill/>
          </a:ln>
        </p:spPr>
      </p:pic>
      <p:pic>
        <p:nvPicPr>
          <p:cNvPr id="553" name="Google Shape;553;p3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73478" y="4000043"/>
            <a:ext cx="312325" cy="320777"/>
          </a:xfrm>
          <a:prstGeom prst="rect">
            <a:avLst/>
          </a:prstGeom>
          <a:noFill/>
          <a:ln>
            <a:noFill/>
          </a:ln>
        </p:spPr>
      </p:pic>
      <p:pic>
        <p:nvPicPr>
          <p:cNvPr id="554" name="Google Shape;554;p3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623301" y="4110363"/>
            <a:ext cx="373200" cy="100137"/>
          </a:xfrm>
          <a:prstGeom prst="rect">
            <a:avLst/>
          </a:prstGeom>
          <a:noFill/>
          <a:ln>
            <a:noFill/>
          </a:ln>
        </p:spPr>
      </p:pic>
      <p:pic>
        <p:nvPicPr>
          <p:cNvPr id="555" name="Google Shape;555;p3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036627" y="4113382"/>
            <a:ext cx="312325" cy="94098"/>
          </a:xfrm>
          <a:prstGeom prst="rect">
            <a:avLst/>
          </a:prstGeom>
          <a:noFill/>
          <a:ln>
            <a:noFill/>
          </a:ln>
        </p:spPr>
      </p:pic>
      <p:pic>
        <p:nvPicPr>
          <p:cNvPr id="556" name="Google Shape;556;p3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010976" y="4117091"/>
            <a:ext cx="373250" cy="86681"/>
          </a:xfrm>
          <a:prstGeom prst="rect">
            <a:avLst/>
          </a:prstGeom>
          <a:noFill/>
          <a:ln>
            <a:noFill/>
          </a:ln>
        </p:spPr>
      </p:pic>
      <p:pic>
        <p:nvPicPr>
          <p:cNvPr id="557" name="Google Shape;557;p3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454625" y="4257210"/>
            <a:ext cx="373250" cy="276716"/>
          </a:xfrm>
          <a:prstGeom prst="rect">
            <a:avLst/>
          </a:prstGeom>
          <a:noFill/>
          <a:ln>
            <a:noFill/>
          </a:ln>
        </p:spPr>
      </p:pic>
      <p:pic>
        <p:nvPicPr>
          <p:cNvPr id="558" name="Google Shape;558;p3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357113" y="3416583"/>
            <a:ext cx="373199" cy="114584"/>
          </a:xfrm>
          <a:prstGeom prst="rect">
            <a:avLst/>
          </a:prstGeom>
          <a:noFill/>
          <a:ln>
            <a:noFill/>
          </a:ln>
        </p:spPr>
      </p:pic>
      <p:pic>
        <p:nvPicPr>
          <p:cNvPr id="559" name="Google Shape;559;p33"/>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6283845" y="3756781"/>
            <a:ext cx="373249" cy="105269"/>
          </a:xfrm>
          <a:prstGeom prst="rect">
            <a:avLst/>
          </a:prstGeom>
          <a:noFill/>
          <a:ln>
            <a:noFill/>
          </a:ln>
        </p:spPr>
      </p:pic>
      <p:pic>
        <p:nvPicPr>
          <p:cNvPr id="560" name="Google Shape;560;p33"/>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942700" y="3431079"/>
            <a:ext cx="245400" cy="63800"/>
          </a:xfrm>
          <a:prstGeom prst="rect">
            <a:avLst/>
          </a:prstGeom>
          <a:noFill/>
          <a:ln>
            <a:noFill/>
          </a:ln>
        </p:spPr>
      </p:pic>
      <p:pic>
        <p:nvPicPr>
          <p:cNvPr id="561" name="Google Shape;561;p33"/>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477245" y="3405162"/>
            <a:ext cx="373200" cy="115635"/>
          </a:xfrm>
          <a:prstGeom prst="rect">
            <a:avLst/>
          </a:prstGeom>
          <a:noFill/>
          <a:ln>
            <a:noFill/>
          </a:ln>
        </p:spPr>
      </p:pic>
      <p:pic>
        <p:nvPicPr>
          <p:cNvPr id="562" name="Google Shape;562;p3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857208" y="3418151"/>
            <a:ext cx="169375" cy="89657"/>
          </a:xfrm>
          <a:prstGeom prst="rect">
            <a:avLst/>
          </a:prstGeom>
          <a:noFill/>
          <a:ln>
            <a:noFill/>
          </a:ln>
        </p:spPr>
      </p:pic>
      <p:pic>
        <p:nvPicPr>
          <p:cNvPr id="563" name="Google Shape;563;p3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323674" y="3747117"/>
            <a:ext cx="399601" cy="124597"/>
          </a:xfrm>
          <a:prstGeom prst="rect">
            <a:avLst/>
          </a:prstGeom>
          <a:noFill/>
          <a:ln>
            <a:noFill/>
          </a:ln>
        </p:spPr>
      </p:pic>
      <p:pic>
        <p:nvPicPr>
          <p:cNvPr id="564" name="Google Shape;564;p33"/>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844452" y="4409240"/>
            <a:ext cx="548700" cy="120826"/>
          </a:xfrm>
          <a:prstGeom prst="rect">
            <a:avLst/>
          </a:prstGeom>
          <a:noFill/>
          <a:ln>
            <a:noFill/>
          </a:ln>
        </p:spPr>
      </p:pic>
      <p:pic>
        <p:nvPicPr>
          <p:cNvPr id="565" name="Google Shape;565;p3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769922" y="3428064"/>
            <a:ext cx="461925" cy="91622"/>
          </a:xfrm>
          <a:prstGeom prst="rect">
            <a:avLst/>
          </a:prstGeom>
          <a:noFill/>
          <a:ln>
            <a:noFill/>
          </a:ln>
        </p:spPr>
      </p:pic>
      <p:pic>
        <p:nvPicPr>
          <p:cNvPr id="566" name="Google Shape;566;p3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303829" y="4407445"/>
            <a:ext cx="312300" cy="124417"/>
          </a:xfrm>
          <a:prstGeom prst="rect">
            <a:avLst/>
          </a:prstGeom>
          <a:noFill/>
          <a:ln>
            <a:noFill/>
          </a:ln>
        </p:spPr>
      </p:pic>
      <p:pic>
        <p:nvPicPr>
          <p:cNvPr id="567" name="Google Shape;567;p33"/>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6693094" y="3709515"/>
            <a:ext cx="169379" cy="199800"/>
          </a:xfrm>
          <a:prstGeom prst="rect">
            <a:avLst/>
          </a:prstGeom>
          <a:noFill/>
          <a:ln>
            <a:noFill/>
          </a:ln>
        </p:spPr>
      </p:pic>
      <p:pic>
        <p:nvPicPr>
          <p:cNvPr id="568" name="Google Shape;568;p3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12616" y="3337404"/>
            <a:ext cx="245400" cy="272942"/>
          </a:xfrm>
          <a:prstGeom prst="rect">
            <a:avLst/>
          </a:prstGeom>
          <a:noFill/>
          <a:ln>
            <a:noFill/>
          </a:ln>
        </p:spPr>
      </p:pic>
      <p:pic>
        <p:nvPicPr>
          <p:cNvPr id="569" name="Google Shape;569;p33"/>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832510" y="4066265"/>
            <a:ext cx="312325" cy="188332"/>
          </a:xfrm>
          <a:prstGeom prst="rect">
            <a:avLst/>
          </a:prstGeom>
          <a:noFill/>
          <a:ln>
            <a:noFill/>
          </a:ln>
        </p:spPr>
      </p:pic>
      <p:pic>
        <p:nvPicPr>
          <p:cNvPr id="570" name="Google Shape;570;p3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460968" y="3708568"/>
            <a:ext cx="245400" cy="201694"/>
          </a:xfrm>
          <a:prstGeom prst="rect">
            <a:avLst/>
          </a:prstGeom>
          <a:noFill/>
          <a:ln>
            <a:noFill/>
          </a:ln>
        </p:spPr>
      </p:pic>
      <p:pic>
        <p:nvPicPr>
          <p:cNvPr id="571" name="Google Shape;571;p33"/>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8730879" y="3377647"/>
            <a:ext cx="399600" cy="192455"/>
          </a:xfrm>
          <a:prstGeom prst="rect">
            <a:avLst/>
          </a:prstGeom>
          <a:noFill/>
          <a:ln>
            <a:noFill/>
          </a:ln>
        </p:spPr>
      </p:pic>
      <p:pic>
        <p:nvPicPr>
          <p:cNvPr id="572" name="Google Shape;572;p3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225228" y="3440098"/>
            <a:ext cx="312325" cy="45762"/>
          </a:xfrm>
          <a:prstGeom prst="rect">
            <a:avLst/>
          </a:prstGeom>
          <a:noFill/>
          <a:ln>
            <a:noFill/>
          </a:ln>
        </p:spPr>
      </p:pic>
      <p:pic>
        <p:nvPicPr>
          <p:cNvPr id="573" name="Google Shape;573;p3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347558" y="4427953"/>
            <a:ext cx="373200" cy="83400"/>
          </a:xfrm>
          <a:prstGeom prst="rect">
            <a:avLst/>
          </a:prstGeom>
          <a:noFill/>
          <a:ln>
            <a:noFill/>
          </a:ln>
        </p:spPr>
      </p:pic>
      <p:pic>
        <p:nvPicPr>
          <p:cNvPr id="574" name="Google Shape;574;p33"/>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976450" y="4264614"/>
            <a:ext cx="373200" cy="261909"/>
          </a:xfrm>
          <a:prstGeom prst="rect">
            <a:avLst/>
          </a:prstGeom>
          <a:noFill/>
          <a:ln>
            <a:noFill/>
          </a:ln>
        </p:spPr>
      </p:pic>
      <p:pic>
        <p:nvPicPr>
          <p:cNvPr id="575" name="Google Shape;575;p3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5848244" y="3768757"/>
            <a:ext cx="399600" cy="81317"/>
          </a:xfrm>
          <a:prstGeom prst="rect">
            <a:avLst/>
          </a:prstGeom>
          <a:noFill/>
          <a:ln>
            <a:noFill/>
          </a:ln>
        </p:spPr>
      </p:pic>
      <p:pic>
        <p:nvPicPr>
          <p:cNvPr id="576" name="Google Shape;576;p3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4051693" y="3772062"/>
            <a:ext cx="373275" cy="74707"/>
          </a:xfrm>
          <a:prstGeom prst="rect">
            <a:avLst/>
          </a:prstGeom>
          <a:noFill/>
          <a:ln>
            <a:noFill/>
          </a:ln>
        </p:spPr>
      </p:pic>
      <p:pic>
        <p:nvPicPr>
          <p:cNvPr id="577" name="Google Shape;577;p33" descr="logo_cncf_cisco.png"/>
          <p:cNvPicPr preferRelativeResize="0"/>
          <p:nvPr/>
        </p:nvPicPr>
        <p:blipFill rotWithShape="1">
          <a:blip r:embed="rId65">
            <a:alphaModFix/>
          </a:blip>
          <a:srcRect/>
          <a:stretch/>
        </p:blipFill>
        <p:spPr>
          <a:xfrm>
            <a:off x="2514405" y="1045746"/>
            <a:ext cx="759000" cy="478200"/>
          </a:xfrm>
          <a:prstGeom prst="rect">
            <a:avLst/>
          </a:prstGeom>
          <a:noFill/>
          <a:ln>
            <a:noFill/>
          </a:ln>
        </p:spPr>
      </p:pic>
      <p:pic>
        <p:nvPicPr>
          <p:cNvPr id="578" name="Google Shape;578;p33" descr="cncf_logo_intel.png"/>
          <p:cNvPicPr preferRelativeResize="0"/>
          <p:nvPr/>
        </p:nvPicPr>
        <p:blipFill rotWithShape="1">
          <a:blip r:embed="rId66">
            <a:alphaModFix/>
          </a:blip>
          <a:srcRect/>
          <a:stretch/>
        </p:blipFill>
        <p:spPr>
          <a:xfrm>
            <a:off x="95867" y="1610894"/>
            <a:ext cx="759000" cy="467700"/>
          </a:xfrm>
          <a:prstGeom prst="rect">
            <a:avLst/>
          </a:prstGeom>
          <a:noFill/>
          <a:ln>
            <a:noFill/>
          </a:ln>
        </p:spPr>
      </p:pic>
      <p:pic>
        <p:nvPicPr>
          <p:cNvPr id="579" name="Google Shape;579;p33" descr="cncf_fujitsu.png"/>
          <p:cNvPicPr preferRelativeResize="0"/>
          <p:nvPr/>
        </p:nvPicPr>
        <p:blipFill rotWithShape="1">
          <a:blip r:embed="rId67">
            <a:alphaModFix/>
          </a:blip>
          <a:srcRect/>
          <a:stretch/>
        </p:blipFill>
        <p:spPr>
          <a:xfrm>
            <a:off x="4933015" y="1053396"/>
            <a:ext cx="759000" cy="462900"/>
          </a:xfrm>
          <a:prstGeom prst="rect">
            <a:avLst/>
          </a:prstGeom>
          <a:noFill/>
          <a:ln>
            <a:noFill/>
          </a:ln>
        </p:spPr>
      </p:pic>
      <p:pic>
        <p:nvPicPr>
          <p:cNvPr id="580" name="Google Shape;580;p33" descr="cncf_logo_rh.png"/>
          <p:cNvPicPr preferRelativeResize="0"/>
          <p:nvPr/>
        </p:nvPicPr>
        <p:blipFill rotWithShape="1">
          <a:blip r:embed="rId68">
            <a:alphaModFix/>
          </a:blip>
          <a:srcRect/>
          <a:stretch/>
        </p:blipFill>
        <p:spPr>
          <a:xfrm>
            <a:off x="5199552" y="1608644"/>
            <a:ext cx="759000" cy="472200"/>
          </a:xfrm>
          <a:prstGeom prst="rect">
            <a:avLst/>
          </a:prstGeom>
          <a:noFill/>
          <a:ln>
            <a:noFill/>
          </a:ln>
        </p:spPr>
      </p:pic>
      <p:pic>
        <p:nvPicPr>
          <p:cNvPr id="581" name="Google Shape;581;p3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220327" y="1655006"/>
            <a:ext cx="758952" cy="379476"/>
          </a:xfrm>
          <a:prstGeom prst="rect">
            <a:avLst/>
          </a:prstGeom>
          <a:noFill/>
          <a:ln>
            <a:noFill/>
          </a:ln>
        </p:spPr>
      </p:pic>
      <p:pic>
        <p:nvPicPr>
          <p:cNvPr id="582" name="Google Shape;582;p33" descr="DellTech_Logo_Prm_Blue_Gry_rgb[4].jpg"/>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3723710" y="1235496"/>
            <a:ext cx="759000" cy="98700"/>
          </a:xfrm>
          <a:prstGeom prst="rect">
            <a:avLst/>
          </a:prstGeom>
          <a:noFill/>
          <a:ln>
            <a:noFill/>
          </a:ln>
        </p:spPr>
      </p:pic>
      <p:pic>
        <p:nvPicPr>
          <p:cNvPr id="583" name="Google Shape;583;p3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4178824" y="1583855"/>
            <a:ext cx="758953" cy="521779"/>
          </a:xfrm>
          <a:prstGeom prst="rect">
            <a:avLst/>
          </a:prstGeom>
          <a:noFill/>
          <a:ln>
            <a:noFill/>
          </a:ln>
        </p:spPr>
      </p:pic>
      <p:pic>
        <p:nvPicPr>
          <p:cNvPr id="584" name="Google Shape;584;p3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261782" y="1784827"/>
            <a:ext cx="758952" cy="119834"/>
          </a:xfrm>
          <a:prstGeom prst="rect">
            <a:avLst/>
          </a:prstGeom>
          <a:noFill/>
          <a:ln>
            <a:noFill/>
          </a:ln>
        </p:spPr>
      </p:pic>
      <p:pic>
        <p:nvPicPr>
          <p:cNvPr id="585" name="Google Shape;585;p3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158097" y="1609634"/>
            <a:ext cx="758952" cy="470221"/>
          </a:xfrm>
          <a:prstGeom prst="rect">
            <a:avLst/>
          </a:prstGeom>
          <a:noFill/>
          <a:ln>
            <a:noFill/>
          </a:ln>
        </p:spPr>
      </p:pic>
      <p:pic>
        <p:nvPicPr>
          <p:cNvPr id="586" name="Google Shape;586;p33" descr="logo_AWS.png"/>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305149" y="1053366"/>
            <a:ext cx="758952" cy="462961"/>
          </a:xfrm>
          <a:prstGeom prst="rect">
            <a:avLst/>
          </a:prstGeom>
          <a:noFill/>
          <a:ln>
            <a:noFill/>
          </a:ln>
        </p:spPr>
      </p:pic>
      <p:pic>
        <p:nvPicPr>
          <p:cNvPr id="587" name="Google Shape;587;p3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142320" y="1053366"/>
            <a:ext cx="758952" cy="462961"/>
          </a:xfrm>
          <a:prstGeom prst="rect">
            <a:avLst/>
          </a:prstGeom>
          <a:noFill/>
          <a:ln>
            <a:noFill/>
          </a:ln>
        </p:spPr>
      </p:pic>
      <p:pic>
        <p:nvPicPr>
          <p:cNvPr id="588" name="Google Shape;588;p3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95890" y="1227925"/>
            <a:ext cx="758953" cy="113843"/>
          </a:xfrm>
          <a:prstGeom prst="rect">
            <a:avLst/>
          </a:prstGeom>
          <a:noFill/>
          <a:ln>
            <a:noFill/>
          </a:ln>
        </p:spPr>
      </p:pic>
      <p:pic>
        <p:nvPicPr>
          <p:cNvPr id="589" name="Google Shape;589;p3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261782" y="1197567"/>
            <a:ext cx="758952" cy="174559"/>
          </a:xfrm>
          <a:prstGeom prst="rect">
            <a:avLst/>
          </a:prstGeom>
          <a:noFill/>
          <a:ln>
            <a:noFill/>
          </a:ln>
        </p:spPr>
      </p:pic>
      <p:pic>
        <p:nvPicPr>
          <p:cNvPr id="590" name="Google Shape;590;p33"/>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1116642" y="1550956"/>
            <a:ext cx="758952" cy="587576"/>
          </a:xfrm>
          <a:prstGeom prst="rect">
            <a:avLst/>
          </a:prstGeom>
          <a:noFill/>
          <a:ln>
            <a:noFill/>
          </a:ln>
        </p:spPr>
      </p:pic>
      <p:pic>
        <p:nvPicPr>
          <p:cNvPr id="591" name="Google Shape;591;p33"/>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2137369" y="1763204"/>
            <a:ext cx="758952" cy="163081"/>
          </a:xfrm>
          <a:prstGeom prst="rect">
            <a:avLst/>
          </a:prstGeom>
          <a:noFill/>
          <a:ln>
            <a:noFill/>
          </a:ln>
        </p:spPr>
      </p:pic>
      <p:pic>
        <p:nvPicPr>
          <p:cNvPr id="592" name="Google Shape;592;p33" descr="suse_logo_color.jpg"/>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7377975" y="2590110"/>
            <a:ext cx="548700" cy="267300"/>
          </a:xfrm>
          <a:prstGeom prst="rect">
            <a:avLst/>
          </a:prstGeom>
          <a:noFill/>
          <a:ln>
            <a:noFill/>
          </a:ln>
        </p:spPr>
      </p:pic>
      <p:pic>
        <p:nvPicPr>
          <p:cNvPr id="593" name="Google Shape;593;p33"/>
          <p:cNvPicPr preferRelativeResize="0"/>
          <p:nvPr/>
        </p:nvPicPr>
        <p:blipFill>
          <a:blip r:embed="rId81">
            <a:alphaModFix/>
          </a:blip>
          <a:stretch>
            <a:fillRect/>
          </a:stretch>
        </p:blipFill>
        <p:spPr>
          <a:xfrm>
            <a:off x="8557892" y="2600668"/>
            <a:ext cx="548640" cy="246185"/>
          </a:xfrm>
          <a:prstGeom prst="rect">
            <a:avLst/>
          </a:prstGeom>
          <a:noFill/>
          <a:ln>
            <a:noFill/>
          </a:ln>
        </p:spPr>
      </p:pic>
      <p:pic>
        <p:nvPicPr>
          <p:cNvPr id="594" name="Google Shape;594;p3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027457" y="2593634"/>
            <a:ext cx="548640" cy="260252"/>
          </a:xfrm>
          <a:prstGeom prst="rect">
            <a:avLst/>
          </a:prstGeom>
          <a:noFill/>
          <a:ln>
            <a:noFill/>
          </a:ln>
        </p:spPr>
      </p:pic>
      <p:pic>
        <p:nvPicPr>
          <p:cNvPr id="595" name="Google Shape;595;p3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106421" y="2533846"/>
            <a:ext cx="548640" cy="379828"/>
          </a:xfrm>
          <a:prstGeom prst="rect">
            <a:avLst/>
          </a:prstGeom>
          <a:noFill/>
          <a:ln>
            <a:noFill/>
          </a:ln>
        </p:spPr>
      </p:pic>
      <p:pic>
        <p:nvPicPr>
          <p:cNvPr id="596" name="Google Shape;596;p3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541229" y="2554947"/>
            <a:ext cx="548640" cy="337625"/>
          </a:xfrm>
          <a:prstGeom prst="rect">
            <a:avLst/>
          </a:prstGeom>
          <a:noFill/>
          <a:ln>
            <a:noFill/>
          </a:ln>
        </p:spPr>
      </p:pic>
      <p:pic>
        <p:nvPicPr>
          <p:cNvPr id="597" name="Google Shape;597;p3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153477" y="2558465"/>
            <a:ext cx="548640" cy="330591"/>
          </a:xfrm>
          <a:prstGeom prst="rect">
            <a:avLst/>
          </a:prstGeom>
          <a:noFill/>
          <a:ln>
            <a:noFill/>
          </a:ln>
        </p:spPr>
      </p:pic>
      <p:pic>
        <p:nvPicPr>
          <p:cNvPr id="598" name="Google Shape;598;p3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881923" y="2628803"/>
            <a:ext cx="548640" cy="189914"/>
          </a:xfrm>
          <a:prstGeom prst="rect">
            <a:avLst/>
          </a:prstGeom>
          <a:noFill/>
          <a:ln>
            <a:noFill/>
          </a:ln>
        </p:spPr>
      </p:pic>
      <p:pic>
        <p:nvPicPr>
          <p:cNvPr id="599" name="Google Shape;599;p3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765726" y="2556425"/>
            <a:ext cx="548640" cy="334670"/>
          </a:xfrm>
          <a:prstGeom prst="rect">
            <a:avLst/>
          </a:prstGeom>
          <a:noFill/>
          <a:ln>
            <a:noFill/>
          </a:ln>
        </p:spPr>
      </p:pic>
      <p:pic>
        <p:nvPicPr>
          <p:cNvPr id="600" name="Google Shape;600;p3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5845265" y="3412742"/>
            <a:ext cx="312325" cy="100474"/>
          </a:xfrm>
          <a:prstGeom prst="rect">
            <a:avLst/>
          </a:prstGeom>
          <a:noFill/>
          <a:ln>
            <a:noFill/>
          </a:ln>
        </p:spPr>
      </p:pic>
      <p:pic>
        <p:nvPicPr>
          <p:cNvPr id="601" name="Google Shape;601;p3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363426" y="4081755"/>
            <a:ext cx="245401" cy="157353"/>
          </a:xfrm>
          <a:prstGeom prst="rect">
            <a:avLst/>
          </a:prstGeom>
          <a:noFill/>
          <a:ln>
            <a:noFill/>
          </a:ln>
        </p:spPr>
      </p:pic>
      <p:pic>
        <p:nvPicPr>
          <p:cNvPr id="602" name="Google Shape;602;p3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7990283" y="2543460"/>
            <a:ext cx="504000" cy="360600"/>
          </a:xfrm>
          <a:prstGeom prst="rect">
            <a:avLst/>
          </a:prstGeom>
          <a:noFill/>
          <a:ln>
            <a:noFill/>
          </a:ln>
        </p:spPr>
      </p:pic>
      <p:pic>
        <p:nvPicPr>
          <p:cNvPr id="603" name="Google Shape;603;p33" descr="C1_Core_NG_RGB_R-01.png"/>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1639706" y="2539260"/>
            <a:ext cx="653100" cy="369000"/>
          </a:xfrm>
          <a:prstGeom prst="rect">
            <a:avLst/>
          </a:prstGeom>
          <a:noFill/>
          <a:ln>
            <a:noFill/>
          </a:ln>
        </p:spPr>
      </p:pic>
      <p:pic>
        <p:nvPicPr>
          <p:cNvPr id="604" name="Google Shape;604;p3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574680" y="3387839"/>
            <a:ext cx="245400" cy="150281"/>
          </a:xfrm>
          <a:prstGeom prst="rect">
            <a:avLst/>
          </a:prstGeom>
          <a:noFill/>
          <a:ln>
            <a:noFill/>
          </a:ln>
        </p:spPr>
      </p:pic>
      <p:pic>
        <p:nvPicPr>
          <p:cNvPr id="605" name="Google Shape;605;p33"/>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4646679" y="4048347"/>
            <a:ext cx="312325" cy="224168"/>
          </a:xfrm>
          <a:prstGeom prst="rect">
            <a:avLst/>
          </a:prstGeom>
          <a:noFill/>
          <a:ln>
            <a:noFill/>
          </a:ln>
        </p:spPr>
      </p:pic>
      <p:pic>
        <p:nvPicPr>
          <p:cNvPr id="606" name="Google Shape;606;p33" descr="Screen Shot 2017-10-26 at 10.05.32 AM.png"/>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676664" y="4418128"/>
            <a:ext cx="461927" cy="103050"/>
          </a:xfrm>
          <a:prstGeom prst="rect">
            <a:avLst/>
          </a:prstGeom>
          <a:noFill/>
          <a:ln>
            <a:noFill/>
          </a:ln>
        </p:spPr>
      </p:pic>
      <p:pic>
        <p:nvPicPr>
          <p:cNvPr id="607" name="Google Shape;607;p3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887423" y="4431012"/>
            <a:ext cx="399600" cy="77282"/>
          </a:xfrm>
          <a:prstGeom prst="rect">
            <a:avLst/>
          </a:prstGeom>
          <a:noFill/>
          <a:ln>
            <a:noFill/>
          </a:ln>
        </p:spPr>
      </p:pic>
      <p:pic>
        <p:nvPicPr>
          <p:cNvPr id="608" name="Google Shape;608;p3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3494172" y="2665467"/>
            <a:ext cx="548641" cy="116586"/>
          </a:xfrm>
          <a:prstGeom prst="rect">
            <a:avLst/>
          </a:prstGeom>
          <a:noFill/>
          <a:ln>
            <a:noFill/>
          </a:ln>
        </p:spPr>
      </p:pic>
      <p:pic>
        <p:nvPicPr>
          <p:cNvPr id="609" name="Google Shape;609;p3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194718" y="3401010"/>
            <a:ext cx="245400" cy="123938"/>
          </a:xfrm>
          <a:prstGeom prst="rect">
            <a:avLst/>
          </a:prstGeom>
          <a:noFill/>
          <a:ln>
            <a:noFill/>
          </a:ln>
        </p:spPr>
      </p:pic>
      <p:pic>
        <p:nvPicPr>
          <p:cNvPr id="610" name="Google Shape;610;p3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38762" y="3719335"/>
            <a:ext cx="312300" cy="191292"/>
          </a:xfrm>
          <a:prstGeom prst="rect">
            <a:avLst/>
          </a:prstGeom>
          <a:noFill/>
          <a:ln>
            <a:noFill/>
          </a:ln>
        </p:spPr>
      </p:pic>
      <p:pic>
        <p:nvPicPr>
          <p:cNvPr id="611" name="Google Shape;611;p3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348600" y="3708957"/>
            <a:ext cx="373200" cy="212047"/>
          </a:xfrm>
          <a:prstGeom prst="rect">
            <a:avLst/>
          </a:prstGeom>
          <a:noFill/>
          <a:ln>
            <a:noFill/>
          </a:ln>
        </p:spPr>
      </p:pic>
      <p:pic>
        <p:nvPicPr>
          <p:cNvPr id="612" name="Google Shape;612;p3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442248" y="3411946"/>
            <a:ext cx="399600" cy="123859"/>
          </a:xfrm>
          <a:prstGeom prst="rect">
            <a:avLst/>
          </a:prstGeom>
          <a:noFill/>
          <a:ln>
            <a:noFill/>
          </a:ln>
        </p:spPr>
      </p:pic>
      <p:pic>
        <p:nvPicPr>
          <p:cNvPr id="613" name="Google Shape;613;p3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887572" y="3413219"/>
            <a:ext cx="373200" cy="99520"/>
          </a:xfrm>
          <a:prstGeom prst="rect">
            <a:avLst/>
          </a:prstGeom>
          <a:noFill/>
          <a:ln>
            <a:noFill/>
          </a:ln>
        </p:spPr>
      </p:pic>
      <p:pic>
        <p:nvPicPr>
          <p:cNvPr id="614" name="Google Shape;614;p3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294737" y="3416030"/>
            <a:ext cx="373250" cy="115691"/>
          </a:xfrm>
          <a:prstGeom prst="rect">
            <a:avLst/>
          </a:prstGeom>
          <a:noFill/>
          <a:ln>
            <a:noFill/>
          </a:ln>
        </p:spPr>
      </p:pic>
      <p:pic>
        <p:nvPicPr>
          <p:cNvPr id="615" name="Google Shape;615;p3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9300" y="2555202"/>
            <a:ext cx="548640" cy="337116"/>
          </a:xfrm>
          <a:prstGeom prst="rect">
            <a:avLst/>
          </a:prstGeom>
          <a:noFill/>
          <a:ln>
            <a:noFill/>
          </a:ln>
        </p:spPr>
      </p:pic>
      <p:pic>
        <p:nvPicPr>
          <p:cNvPr id="616" name="Google Shape;616;p3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297900" y="3417033"/>
            <a:ext cx="399600" cy="91892"/>
          </a:xfrm>
          <a:prstGeom prst="rect">
            <a:avLst/>
          </a:prstGeom>
          <a:noFill/>
          <a:ln>
            <a:noFill/>
          </a:ln>
        </p:spPr>
      </p:pic>
      <p:pic>
        <p:nvPicPr>
          <p:cNvPr id="617" name="Google Shape;617;p33"/>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4718670" y="2638569"/>
            <a:ext cx="758950" cy="170381"/>
          </a:xfrm>
          <a:prstGeom prst="rect">
            <a:avLst/>
          </a:prstGeom>
          <a:noFill/>
          <a:ln>
            <a:noFill/>
          </a:ln>
        </p:spPr>
      </p:pic>
      <p:pic>
        <p:nvPicPr>
          <p:cNvPr id="618" name="Google Shape;618;p3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356415" y="2552036"/>
            <a:ext cx="461900" cy="343447"/>
          </a:xfrm>
          <a:prstGeom prst="rect">
            <a:avLst/>
          </a:prstGeom>
          <a:noFill/>
          <a:ln>
            <a:noFill/>
          </a:ln>
        </p:spPr>
      </p:pic>
      <p:pic>
        <p:nvPicPr>
          <p:cNvPr id="619" name="Google Shape;619;p33"/>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651549" y="2530863"/>
            <a:ext cx="312300" cy="385794"/>
          </a:xfrm>
          <a:prstGeom prst="rect">
            <a:avLst/>
          </a:prstGeom>
          <a:noFill/>
          <a:ln>
            <a:noFill/>
          </a:ln>
        </p:spPr>
      </p:pic>
      <p:pic>
        <p:nvPicPr>
          <p:cNvPr id="620" name="Google Shape;620;p3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16300" y="3426625"/>
            <a:ext cx="504000" cy="94500"/>
          </a:xfrm>
          <a:prstGeom prst="rect">
            <a:avLst/>
          </a:prstGeom>
          <a:noFill/>
          <a:ln>
            <a:noFill/>
          </a:ln>
        </p:spPr>
      </p:pic>
      <p:pic>
        <p:nvPicPr>
          <p:cNvPr id="621" name="Google Shape;621;p3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225800" y="1670143"/>
            <a:ext cx="758950" cy="389857"/>
          </a:xfrm>
          <a:prstGeom prst="rect">
            <a:avLst/>
          </a:prstGeom>
          <a:noFill/>
          <a:ln>
            <a:noFill/>
          </a:ln>
        </p:spPr>
      </p:pic>
      <p:pic>
        <p:nvPicPr>
          <p:cNvPr id="622" name="Google Shape;622;p3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83346" y="4045947"/>
            <a:ext cx="459900" cy="121089"/>
          </a:xfrm>
          <a:prstGeom prst="rect">
            <a:avLst/>
          </a:prstGeom>
          <a:noFill/>
          <a:ln>
            <a:noFill/>
          </a:ln>
        </p:spPr>
      </p:pic>
      <p:pic>
        <p:nvPicPr>
          <p:cNvPr id="623" name="Google Shape;623;p3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5063710" y="3392919"/>
            <a:ext cx="461900" cy="140120"/>
          </a:xfrm>
          <a:prstGeom prst="rect">
            <a:avLst/>
          </a:prstGeom>
          <a:noFill/>
          <a:ln>
            <a:noFill/>
          </a:ln>
        </p:spPr>
      </p:pic>
      <p:pic>
        <p:nvPicPr>
          <p:cNvPr id="624" name="Google Shape;624;p3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7351577" y="1074550"/>
            <a:ext cx="459900" cy="420612"/>
          </a:xfrm>
          <a:prstGeom prst="rect">
            <a:avLst/>
          </a:prstGeom>
          <a:noFill/>
          <a:ln>
            <a:noFill/>
          </a:ln>
        </p:spPr>
      </p:pic>
      <p:pic>
        <p:nvPicPr>
          <p:cNvPr id="625" name="Google Shape;625;p3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300278" y="4121162"/>
            <a:ext cx="462000" cy="78537"/>
          </a:xfrm>
          <a:prstGeom prst="rect">
            <a:avLst/>
          </a:prstGeom>
          <a:noFill/>
          <a:ln>
            <a:noFill/>
          </a:ln>
        </p:spPr>
      </p:pic>
      <p:pic>
        <p:nvPicPr>
          <p:cNvPr id="626" name="Google Shape;626;p3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401875" y="4353498"/>
            <a:ext cx="548700" cy="84141"/>
          </a:xfrm>
          <a:prstGeom prst="rect">
            <a:avLst/>
          </a:prstGeom>
          <a:noFill/>
          <a:ln>
            <a:noFill/>
          </a:ln>
        </p:spPr>
      </p:pic>
      <p:pic>
        <p:nvPicPr>
          <p:cNvPr id="627" name="Google Shape;627;p3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453687" y="4431079"/>
            <a:ext cx="373200" cy="77149"/>
          </a:xfrm>
          <a:prstGeom prst="rect">
            <a:avLst/>
          </a:prstGeom>
          <a:noFill/>
          <a:ln>
            <a:noFill/>
          </a:ln>
        </p:spPr>
      </p:pic>
      <p:pic>
        <p:nvPicPr>
          <p:cNvPr id="628" name="Google Shape;628;p3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2751352" y="3752800"/>
            <a:ext cx="548700" cy="124361"/>
          </a:xfrm>
          <a:prstGeom prst="rect">
            <a:avLst/>
          </a:prstGeom>
          <a:noFill/>
          <a:ln>
            <a:noFill/>
          </a:ln>
        </p:spPr>
      </p:pic>
      <p:pic>
        <p:nvPicPr>
          <p:cNvPr id="629" name="Google Shape;629;p3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499919" y="3750591"/>
            <a:ext cx="312325" cy="117649"/>
          </a:xfrm>
          <a:prstGeom prst="rect">
            <a:avLst/>
          </a:prstGeom>
          <a:noFill/>
          <a:ln>
            <a:noFill/>
          </a:ln>
        </p:spPr>
      </p:pic>
    </p:spTree>
    <p:extLst>
      <p:ext uri="{BB962C8B-B14F-4D97-AF65-F5344CB8AC3E}">
        <p14:creationId xmlns:p14="http://schemas.microsoft.com/office/powerpoint/2010/main" val="294648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solidFill>
                  <a:srgbClr val="000000"/>
                </a:solidFill>
              </a:rPr>
              <a:t>375+ 会员且数量不断增长（白银会员，1）</a:t>
            </a:r>
            <a:endParaRPr i="0" u="none" strike="noStrike" cap="none" dirty="0">
              <a:solidFill>
                <a:srgbClr val="000000"/>
              </a:solidFill>
            </a:endParaRPr>
          </a:p>
        </p:txBody>
      </p:sp>
      <p:pic>
        <p:nvPicPr>
          <p:cNvPr id="636" name="Google Shape;636;p34"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293712" y="918066"/>
            <a:ext cx="277800" cy="388500"/>
          </a:xfrm>
          <a:prstGeom prst="rect">
            <a:avLst/>
          </a:prstGeom>
          <a:noFill/>
          <a:ln>
            <a:noFill/>
          </a:ln>
        </p:spPr>
      </p:pic>
      <p:pic>
        <p:nvPicPr>
          <p:cNvPr id="637" name="Google Shape;637;p34" descr="logo_ebay-300x184.png"/>
          <p:cNvPicPr preferRelativeResize="0"/>
          <p:nvPr/>
        </p:nvPicPr>
        <p:blipFill rotWithShape="1">
          <a:blip r:embed="rId4">
            <a:alphaModFix/>
          </a:blip>
          <a:srcRect/>
          <a:stretch/>
        </p:blipFill>
        <p:spPr>
          <a:xfrm>
            <a:off x="7211253" y="3289310"/>
            <a:ext cx="446700" cy="274200"/>
          </a:xfrm>
          <a:prstGeom prst="rect">
            <a:avLst/>
          </a:prstGeom>
          <a:noFill/>
          <a:ln>
            <a:noFill/>
          </a:ln>
        </p:spPr>
      </p:pic>
      <p:pic>
        <p:nvPicPr>
          <p:cNvPr id="638" name="Google Shape;638;p34" descr="logo_goldmansachs-300x184.png"/>
          <p:cNvPicPr preferRelativeResize="0"/>
          <p:nvPr/>
        </p:nvPicPr>
        <p:blipFill rotWithShape="1">
          <a:blip r:embed="rId5">
            <a:alphaModFix/>
          </a:blip>
          <a:srcRect/>
          <a:stretch/>
        </p:blipFill>
        <p:spPr>
          <a:xfrm>
            <a:off x="1602736" y="4044385"/>
            <a:ext cx="548700" cy="336300"/>
          </a:xfrm>
          <a:prstGeom prst="rect">
            <a:avLst/>
          </a:prstGeom>
          <a:noFill/>
          <a:ln>
            <a:noFill/>
          </a:ln>
        </p:spPr>
      </p:pic>
      <p:pic>
        <p:nvPicPr>
          <p:cNvPr id="639" name="Google Shape;639;p3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500377" y="2132774"/>
            <a:ext cx="594300" cy="206100"/>
          </a:xfrm>
          <a:prstGeom prst="rect">
            <a:avLst/>
          </a:prstGeom>
          <a:noFill/>
          <a:ln>
            <a:noFill/>
          </a:ln>
        </p:spPr>
      </p:pic>
      <p:pic>
        <p:nvPicPr>
          <p:cNvPr id="640" name="Google Shape;640;p34" descr="logo-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372703" y="2071874"/>
            <a:ext cx="332100" cy="327900"/>
          </a:xfrm>
          <a:prstGeom prst="rect">
            <a:avLst/>
          </a:prstGeom>
          <a:noFill/>
          <a:ln>
            <a:noFill/>
          </a:ln>
        </p:spPr>
      </p:pic>
      <p:pic>
        <p:nvPicPr>
          <p:cNvPr id="641" name="Google Shape;641;p34" descr="csm_Logo_Gronau_0c303da688.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455106" y="4028785"/>
            <a:ext cx="501900" cy="367500"/>
          </a:xfrm>
          <a:prstGeom prst="rect">
            <a:avLst/>
          </a:prstGeom>
          <a:noFill/>
          <a:ln>
            <a:noFill/>
          </a:ln>
        </p:spPr>
      </p:pic>
      <p:pic>
        <p:nvPicPr>
          <p:cNvPr id="642" name="Google Shape;642;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377934" y="1341461"/>
            <a:ext cx="446775" cy="250093"/>
          </a:xfrm>
          <a:prstGeom prst="rect">
            <a:avLst/>
          </a:prstGeom>
          <a:noFill/>
          <a:ln>
            <a:noFill/>
          </a:ln>
        </p:spPr>
      </p:pic>
      <p:pic>
        <p:nvPicPr>
          <p:cNvPr id="643" name="Google Shape;643;p3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194241" y="3257913"/>
            <a:ext cx="414900" cy="336994"/>
          </a:xfrm>
          <a:prstGeom prst="rect">
            <a:avLst/>
          </a:prstGeom>
          <a:noFill/>
          <a:ln>
            <a:noFill/>
          </a:ln>
        </p:spPr>
      </p:pic>
      <p:pic>
        <p:nvPicPr>
          <p:cNvPr id="644" name="Google Shape;644;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95612" y="4027657"/>
            <a:ext cx="414901" cy="369755"/>
          </a:xfrm>
          <a:prstGeom prst="rect">
            <a:avLst/>
          </a:prstGeom>
          <a:noFill/>
          <a:ln>
            <a:noFill/>
          </a:ln>
        </p:spPr>
      </p:pic>
      <p:pic>
        <p:nvPicPr>
          <p:cNvPr id="645" name="Google Shape;645;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533" y="4397623"/>
            <a:ext cx="501900" cy="358512"/>
          </a:xfrm>
          <a:prstGeom prst="rect">
            <a:avLst/>
          </a:prstGeom>
          <a:noFill/>
          <a:ln>
            <a:noFill/>
          </a:ln>
        </p:spPr>
      </p:pic>
      <p:pic>
        <p:nvPicPr>
          <p:cNvPr id="646" name="Google Shape;646;p34" descr="logo-name-vertical.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502521" y="4093840"/>
            <a:ext cx="474000" cy="237389"/>
          </a:xfrm>
          <a:prstGeom prst="rect">
            <a:avLst/>
          </a:prstGeom>
          <a:noFill/>
          <a:ln>
            <a:noFill/>
          </a:ln>
        </p:spPr>
      </p:pic>
      <p:pic>
        <p:nvPicPr>
          <p:cNvPr id="647" name="Google Shape;647;p34" descr="unnamed.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2664" y="4480006"/>
            <a:ext cx="446700" cy="193747"/>
          </a:xfrm>
          <a:prstGeom prst="rect">
            <a:avLst/>
          </a:prstGeom>
          <a:noFill/>
          <a:ln>
            <a:noFill/>
          </a:ln>
        </p:spPr>
      </p:pic>
      <p:pic>
        <p:nvPicPr>
          <p:cNvPr id="648" name="Google Shape;648;p34" descr="Pasted image at 2017_11_14 03_28 PM.png"/>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131814" y="2874510"/>
            <a:ext cx="277924" cy="285779"/>
          </a:xfrm>
          <a:prstGeom prst="rect">
            <a:avLst/>
          </a:prstGeom>
          <a:noFill/>
          <a:ln>
            <a:noFill/>
          </a:ln>
        </p:spPr>
      </p:pic>
      <p:pic>
        <p:nvPicPr>
          <p:cNvPr id="649" name="Google Shape;649;p34" descr="Datawire.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128300" y="2910073"/>
            <a:ext cx="636000" cy="214654"/>
          </a:xfrm>
          <a:prstGeom prst="rect">
            <a:avLst/>
          </a:prstGeom>
          <a:noFill/>
          <a:ln>
            <a:noFill/>
          </a:ln>
        </p:spPr>
      </p:pic>
      <p:pic>
        <p:nvPicPr>
          <p:cNvPr id="650" name="Google Shape;650;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312066" y="3684640"/>
            <a:ext cx="277925" cy="249817"/>
          </a:xfrm>
          <a:prstGeom prst="rect">
            <a:avLst/>
          </a:prstGeom>
          <a:noFill/>
          <a:ln>
            <a:noFill/>
          </a:ln>
        </p:spPr>
      </p:pic>
      <p:pic>
        <p:nvPicPr>
          <p:cNvPr id="651" name="Google Shape;651;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222308" y="2096861"/>
            <a:ext cx="277925" cy="277925"/>
          </a:xfrm>
          <a:prstGeom prst="rect">
            <a:avLst/>
          </a:prstGeom>
          <a:noFill/>
          <a:ln>
            <a:noFill/>
          </a:ln>
        </p:spPr>
      </p:pic>
      <p:pic>
        <p:nvPicPr>
          <p:cNvPr id="652" name="Google Shape;652;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25809" y="1026029"/>
            <a:ext cx="548700" cy="172574"/>
          </a:xfrm>
          <a:prstGeom prst="rect">
            <a:avLst/>
          </a:prstGeom>
          <a:noFill/>
          <a:ln>
            <a:noFill/>
          </a:ln>
        </p:spPr>
      </p:pic>
      <p:pic>
        <p:nvPicPr>
          <p:cNvPr id="653" name="Google Shape;653;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500330" y="3745878"/>
            <a:ext cx="670200" cy="127342"/>
          </a:xfrm>
          <a:prstGeom prst="rect">
            <a:avLst/>
          </a:prstGeom>
          <a:noFill/>
          <a:ln>
            <a:noFill/>
          </a:ln>
        </p:spPr>
      </p:pic>
      <p:pic>
        <p:nvPicPr>
          <p:cNvPr id="654" name="Google Shape;654;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289584" y="2464108"/>
            <a:ext cx="540775" cy="331225"/>
          </a:xfrm>
          <a:prstGeom prst="rect">
            <a:avLst/>
          </a:prstGeom>
          <a:noFill/>
          <a:ln>
            <a:noFill/>
          </a:ln>
        </p:spPr>
      </p:pic>
      <p:pic>
        <p:nvPicPr>
          <p:cNvPr id="655" name="Google Shape;655;p3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602558" y="4494916"/>
            <a:ext cx="446775" cy="163927"/>
          </a:xfrm>
          <a:prstGeom prst="rect">
            <a:avLst/>
          </a:prstGeom>
          <a:noFill/>
          <a:ln>
            <a:noFill/>
          </a:ln>
        </p:spPr>
      </p:pic>
      <p:pic>
        <p:nvPicPr>
          <p:cNvPr id="656" name="Google Shape;656;p34"/>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135565" y="4423129"/>
            <a:ext cx="501900" cy="307500"/>
          </a:xfrm>
          <a:prstGeom prst="rect">
            <a:avLst/>
          </a:prstGeom>
          <a:noFill/>
          <a:ln>
            <a:noFill/>
          </a:ln>
        </p:spPr>
      </p:pic>
      <p:pic>
        <p:nvPicPr>
          <p:cNvPr id="657" name="Google Shape;657;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700424" y="977079"/>
            <a:ext cx="277925" cy="270474"/>
          </a:xfrm>
          <a:prstGeom prst="rect">
            <a:avLst/>
          </a:prstGeom>
          <a:noFill/>
          <a:ln>
            <a:noFill/>
          </a:ln>
        </p:spPr>
      </p:pic>
      <p:pic>
        <p:nvPicPr>
          <p:cNvPr id="658" name="Google Shape;658;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953319" y="2094441"/>
            <a:ext cx="471300" cy="282766"/>
          </a:xfrm>
          <a:prstGeom prst="rect">
            <a:avLst/>
          </a:prstGeom>
          <a:noFill/>
          <a:ln>
            <a:noFill/>
          </a:ln>
        </p:spPr>
      </p:pic>
      <p:pic>
        <p:nvPicPr>
          <p:cNvPr id="659" name="Google Shape;659;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922027" y="4503780"/>
            <a:ext cx="594300" cy="146198"/>
          </a:xfrm>
          <a:prstGeom prst="rect">
            <a:avLst/>
          </a:prstGeom>
          <a:noFill/>
          <a:ln>
            <a:noFill/>
          </a:ln>
        </p:spPr>
      </p:pic>
      <p:pic>
        <p:nvPicPr>
          <p:cNvPr id="660" name="Google Shape;660;p34"/>
          <p:cNvPicPr preferRelativeResize="0"/>
          <p:nvPr/>
        </p:nvPicPr>
        <p:blipFill rotWithShape="1">
          <a:blip r:embed="rId27" cstate="print">
            <a:alphaModFix/>
            <a:extLst>
              <a:ext uri="{28A0092B-C50C-407E-A947-70E740481C1C}">
                <a14:useLocalDpi xmlns:a14="http://schemas.microsoft.com/office/drawing/2010/main"/>
              </a:ext>
            </a:extLst>
          </a:blip>
          <a:srcRect r="-725"/>
          <a:stretch/>
        </p:blipFill>
        <p:spPr>
          <a:xfrm>
            <a:off x="8608649" y="2947859"/>
            <a:ext cx="446775" cy="139083"/>
          </a:xfrm>
          <a:prstGeom prst="rect">
            <a:avLst/>
          </a:prstGeom>
          <a:noFill/>
          <a:ln>
            <a:noFill/>
          </a:ln>
        </p:spPr>
      </p:pic>
      <p:pic>
        <p:nvPicPr>
          <p:cNvPr id="661" name="Google Shape;661;p34"/>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893252" y="4035620"/>
            <a:ext cx="364475" cy="353830"/>
          </a:xfrm>
          <a:prstGeom prst="rect">
            <a:avLst/>
          </a:prstGeom>
          <a:noFill/>
          <a:ln>
            <a:noFill/>
          </a:ln>
        </p:spPr>
      </p:pic>
      <p:pic>
        <p:nvPicPr>
          <p:cNvPr id="662" name="Google Shape;662;p3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706878" y="947002"/>
            <a:ext cx="403200" cy="330629"/>
          </a:xfrm>
          <a:prstGeom prst="rect">
            <a:avLst/>
          </a:prstGeom>
          <a:noFill/>
          <a:ln>
            <a:noFill/>
          </a:ln>
        </p:spPr>
      </p:pic>
      <p:pic>
        <p:nvPicPr>
          <p:cNvPr id="663" name="Google Shape;663;p34"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727347" y="2093924"/>
            <a:ext cx="501900" cy="283800"/>
          </a:xfrm>
          <a:prstGeom prst="rect">
            <a:avLst/>
          </a:prstGeom>
          <a:noFill/>
          <a:ln>
            <a:noFill/>
          </a:ln>
        </p:spPr>
      </p:pic>
      <p:pic>
        <p:nvPicPr>
          <p:cNvPr id="664" name="Google Shape;664;p34"/>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704565" y="1354907"/>
            <a:ext cx="364500" cy="223200"/>
          </a:xfrm>
          <a:prstGeom prst="rect">
            <a:avLst/>
          </a:prstGeom>
          <a:noFill/>
          <a:ln>
            <a:noFill/>
          </a:ln>
        </p:spPr>
      </p:pic>
      <p:pic>
        <p:nvPicPr>
          <p:cNvPr id="665" name="Google Shape;665;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758371" y="1697162"/>
            <a:ext cx="414900" cy="330462"/>
          </a:xfrm>
          <a:prstGeom prst="rect">
            <a:avLst/>
          </a:prstGeom>
          <a:noFill/>
          <a:ln>
            <a:noFill/>
          </a:ln>
        </p:spPr>
      </p:pic>
      <p:pic>
        <p:nvPicPr>
          <p:cNvPr id="666" name="Google Shape;666;p34"/>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269117" y="1776006"/>
            <a:ext cx="446775" cy="172774"/>
          </a:xfrm>
          <a:prstGeom prst="rect">
            <a:avLst/>
          </a:prstGeom>
          <a:noFill/>
          <a:ln>
            <a:noFill/>
          </a:ln>
        </p:spPr>
      </p:pic>
      <p:pic>
        <p:nvPicPr>
          <p:cNvPr id="667" name="Google Shape;667;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305005" y="2152925"/>
            <a:ext cx="540776" cy="165797"/>
          </a:xfrm>
          <a:prstGeom prst="rect">
            <a:avLst/>
          </a:prstGeom>
          <a:noFill/>
          <a:ln>
            <a:noFill/>
          </a:ln>
        </p:spPr>
      </p:pic>
      <p:pic>
        <p:nvPicPr>
          <p:cNvPr id="668" name="Google Shape;668;p3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1278798" y="1755748"/>
            <a:ext cx="548700" cy="213291"/>
          </a:xfrm>
          <a:prstGeom prst="rect">
            <a:avLst/>
          </a:prstGeom>
          <a:noFill/>
          <a:ln>
            <a:noFill/>
          </a:ln>
        </p:spPr>
      </p:pic>
      <p:pic>
        <p:nvPicPr>
          <p:cNvPr id="669" name="Google Shape;669;p34"/>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356328" y="1312810"/>
            <a:ext cx="501900" cy="307394"/>
          </a:xfrm>
          <a:prstGeom prst="rect">
            <a:avLst/>
          </a:prstGeom>
          <a:noFill/>
          <a:ln>
            <a:noFill/>
          </a:ln>
        </p:spPr>
      </p:pic>
      <p:pic>
        <p:nvPicPr>
          <p:cNvPr id="670" name="Google Shape;670;p34"/>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604851" y="1726980"/>
            <a:ext cx="471300" cy="270827"/>
          </a:xfrm>
          <a:prstGeom prst="rect">
            <a:avLst/>
          </a:prstGeom>
          <a:noFill/>
          <a:ln>
            <a:noFill/>
          </a:ln>
        </p:spPr>
      </p:pic>
      <p:pic>
        <p:nvPicPr>
          <p:cNvPr id="671" name="Google Shape;671;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7324" y="3669414"/>
            <a:ext cx="331975" cy="280269"/>
          </a:xfrm>
          <a:prstGeom prst="rect">
            <a:avLst/>
          </a:prstGeom>
          <a:noFill/>
          <a:ln>
            <a:noFill/>
          </a:ln>
        </p:spPr>
      </p:pic>
      <p:pic>
        <p:nvPicPr>
          <p:cNvPr id="672" name="Google Shape;672;p3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493115" y="3325696"/>
            <a:ext cx="594151" cy="201428"/>
          </a:xfrm>
          <a:prstGeom prst="rect">
            <a:avLst/>
          </a:prstGeom>
          <a:noFill/>
          <a:ln>
            <a:noFill/>
          </a:ln>
        </p:spPr>
      </p:pic>
      <p:pic>
        <p:nvPicPr>
          <p:cNvPr id="673" name="Google Shape;673;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733128" y="3305572"/>
            <a:ext cx="636000" cy="241676"/>
          </a:xfrm>
          <a:prstGeom prst="rect">
            <a:avLst/>
          </a:prstGeom>
          <a:noFill/>
          <a:ln>
            <a:noFill/>
          </a:ln>
        </p:spPr>
      </p:pic>
      <p:pic>
        <p:nvPicPr>
          <p:cNvPr id="674" name="Google Shape;674;p34"/>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780560" y="2039498"/>
            <a:ext cx="364500" cy="392651"/>
          </a:xfrm>
          <a:prstGeom prst="rect">
            <a:avLst/>
          </a:prstGeom>
          <a:noFill/>
          <a:ln>
            <a:noFill/>
          </a:ln>
        </p:spPr>
      </p:pic>
      <p:pic>
        <p:nvPicPr>
          <p:cNvPr id="675" name="Google Shape;675;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220817" y="2038030"/>
            <a:ext cx="403200" cy="395587"/>
          </a:xfrm>
          <a:prstGeom prst="rect">
            <a:avLst/>
          </a:prstGeom>
          <a:noFill/>
          <a:ln>
            <a:noFill/>
          </a:ln>
        </p:spPr>
      </p:pic>
      <p:pic>
        <p:nvPicPr>
          <p:cNvPr id="676" name="Google Shape;676;p34"/>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575990" y="2080204"/>
            <a:ext cx="414900" cy="311239"/>
          </a:xfrm>
          <a:prstGeom prst="rect">
            <a:avLst/>
          </a:prstGeom>
          <a:noFill/>
          <a:ln>
            <a:noFill/>
          </a:ln>
        </p:spPr>
      </p:pic>
      <p:pic>
        <p:nvPicPr>
          <p:cNvPr id="677" name="Google Shape;677;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804517" y="3362706"/>
            <a:ext cx="414899" cy="127409"/>
          </a:xfrm>
          <a:prstGeom prst="rect">
            <a:avLst/>
          </a:prstGeom>
          <a:noFill/>
          <a:ln>
            <a:noFill/>
          </a:ln>
        </p:spPr>
      </p:pic>
      <p:pic>
        <p:nvPicPr>
          <p:cNvPr id="678" name="Google Shape;678;p34"/>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223010" y="1679804"/>
            <a:ext cx="332100" cy="365178"/>
          </a:xfrm>
          <a:prstGeom prst="rect">
            <a:avLst/>
          </a:prstGeom>
          <a:noFill/>
          <a:ln>
            <a:noFill/>
          </a:ln>
        </p:spPr>
      </p:pic>
      <p:pic>
        <p:nvPicPr>
          <p:cNvPr id="679" name="Google Shape;679;p3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781940" y="3339973"/>
            <a:ext cx="594152" cy="172875"/>
          </a:xfrm>
          <a:prstGeom prst="rect">
            <a:avLst/>
          </a:prstGeom>
          <a:noFill/>
          <a:ln>
            <a:noFill/>
          </a:ln>
        </p:spPr>
      </p:pic>
      <p:pic>
        <p:nvPicPr>
          <p:cNvPr id="680" name="Google Shape;680;p3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853193" y="2858260"/>
            <a:ext cx="277800" cy="318281"/>
          </a:xfrm>
          <a:prstGeom prst="rect">
            <a:avLst/>
          </a:prstGeom>
          <a:noFill/>
          <a:ln>
            <a:noFill/>
          </a:ln>
        </p:spPr>
      </p:pic>
      <p:pic>
        <p:nvPicPr>
          <p:cNvPr id="681" name="Google Shape;681;p3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699775" y="2152282"/>
            <a:ext cx="446775" cy="167084"/>
          </a:xfrm>
          <a:prstGeom prst="rect">
            <a:avLst/>
          </a:prstGeom>
          <a:noFill/>
          <a:ln>
            <a:noFill/>
          </a:ln>
        </p:spPr>
      </p:pic>
      <p:pic>
        <p:nvPicPr>
          <p:cNvPr id="682" name="Google Shape;682;p3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936830" y="3373118"/>
            <a:ext cx="743700" cy="106584"/>
          </a:xfrm>
          <a:prstGeom prst="rect">
            <a:avLst/>
          </a:prstGeom>
          <a:noFill/>
          <a:ln>
            <a:noFill/>
          </a:ln>
        </p:spPr>
      </p:pic>
      <p:pic>
        <p:nvPicPr>
          <p:cNvPr id="683" name="Google Shape;683;p3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2815" y="3327894"/>
            <a:ext cx="743703" cy="197032"/>
          </a:xfrm>
          <a:prstGeom prst="rect">
            <a:avLst/>
          </a:prstGeom>
          <a:noFill/>
          <a:ln>
            <a:noFill/>
          </a:ln>
        </p:spPr>
      </p:pic>
      <p:pic>
        <p:nvPicPr>
          <p:cNvPr id="684" name="Google Shape;684;p3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936215" y="2883739"/>
            <a:ext cx="277925" cy="267321"/>
          </a:xfrm>
          <a:prstGeom prst="rect">
            <a:avLst/>
          </a:prstGeom>
          <a:noFill/>
          <a:ln>
            <a:noFill/>
          </a:ln>
        </p:spPr>
      </p:pic>
      <p:pic>
        <p:nvPicPr>
          <p:cNvPr id="685" name="Google Shape;685;p34"/>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27159" y="1716904"/>
            <a:ext cx="501900" cy="290979"/>
          </a:xfrm>
          <a:prstGeom prst="rect">
            <a:avLst/>
          </a:prstGeom>
          <a:noFill/>
          <a:ln>
            <a:noFill/>
          </a:ln>
        </p:spPr>
      </p:pic>
      <p:pic>
        <p:nvPicPr>
          <p:cNvPr id="686" name="Google Shape;686;p3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799366" y="3323048"/>
            <a:ext cx="403200" cy="206725"/>
          </a:xfrm>
          <a:prstGeom prst="rect">
            <a:avLst/>
          </a:prstGeom>
          <a:noFill/>
          <a:ln>
            <a:noFill/>
          </a:ln>
        </p:spPr>
      </p:pic>
      <p:pic>
        <p:nvPicPr>
          <p:cNvPr id="687" name="Google Shape;687;p3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765632" y="1720969"/>
            <a:ext cx="474000" cy="282849"/>
          </a:xfrm>
          <a:prstGeom prst="rect">
            <a:avLst/>
          </a:prstGeom>
          <a:noFill/>
          <a:ln>
            <a:noFill/>
          </a:ln>
        </p:spPr>
      </p:pic>
      <p:pic>
        <p:nvPicPr>
          <p:cNvPr id="688" name="Google Shape;688;p3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0075" y="1406157"/>
            <a:ext cx="710800" cy="120700"/>
          </a:xfrm>
          <a:prstGeom prst="rect">
            <a:avLst/>
          </a:prstGeom>
          <a:noFill/>
          <a:ln>
            <a:noFill/>
          </a:ln>
        </p:spPr>
      </p:pic>
      <p:pic>
        <p:nvPicPr>
          <p:cNvPr id="689" name="Google Shape;689;p3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767025" y="4049605"/>
            <a:ext cx="364500" cy="325859"/>
          </a:xfrm>
          <a:prstGeom prst="rect">
            <a:avLst/>
          </a:prstGeom>
          <a:noFill/>
          <a:ln>
            <a:noFill/>
          </a:ln>
        </p:spPr>
      </p:pic>
      <p:pic>
        <p:nvPicPr>
          <p:cNvPr id="690" name="Google Shape;690;p3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424096" y="1054003"/>
            <a:ext cx="743701" cy="116626"/>
          </a:xfrm>
          <a:prstGeom prst="rect">
            <a:avLst/>
          </a:prstGeom>
          <a:noFill/>
          <a:ln>
            <a:noFill/>
          </a:ln>
        </p:spPr>
      </p:pic>
      <p:pic>
        <p:nvPicPr>
          <p:cNvPr id="691" name="Google Shape;691;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302586" y="1291350"/>
            <a:ext cx="277925" cy="350314"/>
          </a:xfrm>
          <a:prstGeom prst="rect">
            <a:avLst/>
          </a:prstGeom>
          <a:noFill/>
          <a:ln>
            <a:noFill/>
          </a:ln>
        </p:spPr>
      </p:pic>
      <p:pic>
        <p:nvPicPr>
          <p:cNvPr id="692" name="Google Shape;692;p3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618251" y="1786603"/>
            <a:ext cx="710800" cy="151581"/>
          </a:xfrm>
          <a:prstGeom prst="rect">
            <a:avLst/>
          </a:prstGeom>
          <a:noFill/>
          <a:ln>
            <a:noFill/>
          </a:ln>
        </p:spPr>
      </p:pic>
      <p:pic>
        <p:nvPicPr>
          <p:cNvPr id="693" name="Google Shape;693;p3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30835" y="3749348"/>
            <a:ext cx="414900" cy="120401"/>
          </a:xfrm>
          <a:prstGeom prst="rect">
            <a:avLst/>
          </a:prstGeom>
          <a:noFill/>
          <a:ln>
            <a:noFill/>
          </a:ln>
        </p:spPr>
      </p:pic>
      <p:pic>
        <p:nvPicPr>
          <p:cNvPr id="694" name="Google Shape;694;p3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07461" y="2476079"/>
            <a:ext cx="501900" cy="307282"/>
          </a:xfrm>
          <a:prstGeom prst="rect">
            <a:avLst/>
          </a:prstGeom>
          <a:noFill/>
          <a:ln>
            <a:noFill/>
          </a:ln>
        </p:spPr>
      </p:pic>
      <p:pic>
        <p:nvPicPr>
          <p:cNvPr id="695" name="Google Shape;695;p3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22793" y="3713868"/>
            <a:ext cx="636000" cy="191360"/>
          </a:xfrm>
          <a:prstGeom prst="rect">
            <a:avLst/>
          </a:prstGeom>
          <a:noFill/>
          <a:ln>
            <a:noFill/>
          </a:ln>
        </p:spPr>
      </p:pic>
      <p:pic>
        <p:nvPicPr>
          <p:cNvPr id="696" name="Google Shape;696;p3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437875" y="1397648"/>
            <a:ext cx="794400" cy="137719"/>
          </a:xfrm>
          <a:prstGeom prst="rect">
            <a:avLst/>
          </a:prstGeom>
          <a:noFill/>
          <a:ln>
            <a:noFill/>
          </a:ln>
        </p:spPr>
      </p:pic>
      <p:pic>
        <p:nvPicPr>
          <p:cNvPr id="697" name="Google Shape;697;p34"/>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1921538" y="2151861"/>
            <a:ext cx="635750" cy="167926"/>
          </a:xfrm>
          <a:prstGeom prst="rect">
            <a:avLst/>
          </a:prstGeom>
          <a:noFill/>
          <a:ln>
            <a:noFill/>
          </a:ln>
        </p:spPr>
      </p:pic>
      <p:pic>
        <p:nvPicPr>
          <p:cNvPr id="698" name="Google Shape;698;p3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915208" y="4493568"/>
            <a:ext cx="832504" cy="166621"/>
          </a:xfrm>
          <a:prstGeom prst="rect">
            <a:avLst/>
          </a:prstGeom>
          <a:noFill/>
          <a:ln>
            <a:noFill/>
          </a:ln>
        </p:spPr>
      </p:pic>
      <p:pic>
        <p:nvPicPr>
          <p:cNvPr id="699" name="Google Shape;699;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165078" y="4513089"/>
            <a:ext cx="663899" cy="127580"/>
          </a:xfrm>
          <a:prstGeom prst="rect">
            <a:avLst/>
          </a:prstGeom>
          <a:noFill/>
          <a:ln>
            <a:noFill/>
          </a:ln>
        </p:spPr>
      </p:pic>
      <p:pic>
        <p:nvPicPr>
          <p:cNvPr id="700" name="Google Shape;700;p34"/>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7039952" y="3635509"/>
            <a:ext cx="403200" cy="348079"/>
          </a:xfrm>
          <a:prstGeom prst="rect">
            <a:avLst/>
          </a:prstGeom>
          <a:noFill/>
          <a:ln>
            <a:noFill/>
          </a:ln>
        </p:spPr>
      </p:pic>
      <p:pic>
        <p:nvPicPr>
          <p:cNvPr id="701" name="Google Shape;701;p34"/>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765122" y="1375331"/>
            <a:ext cx="548700" cy="182353"/>
          </a:xfrm>
          <a:prstGeom prst="rect">
            <a:avLst/>
          </a:prstGeom>
          <a:noFill/>
          <a:ln>
            <a:noFill/>
          </a:ln>
        </p:spPr>
      </p:pic>
      <p:pic>
        <p:nvPicPr>
          <p:cNvPr id="702" name="Google Shape;702;p34"/>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3723696" y="4396730"/>
            <a:ext cx="355150" cy="360298"/>
          </a:xfrm>
          <a:prstGeom prst="rect">
            <a:avLst/>
          </a:prstGeom>
          <a:noFill/>
          <a:ln>
            <a:noFill/>
          </a:ln>
        </p:spPr>
      </p:pic>
      <p:pic>
        <p:nvPicPr>
          <p:cNvPr id="703" name="Google Shape;703;p34"/>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766916" y="1019527"/>
            <a:ext cx="594000" cy="185579"/>
          </a:xfrm>
          <a:prstGeom prst="rect">
            <a:avLst/>
          </a:prstGeom>
          <a:noFill/>
          <a:ln>
            <a:noFill/>
          </a:ln>
        </p:spPr>
      </p:pic>
      <p:pic>
        <p:nvPicPr>
          <p:cNvPr id="704" name="Google Shape;704;p34"/>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6066647" y="2150194"/>
            <a:ext cx="501900" cy="171260"/>
          </a:xfrm>
          <a:prstGeom prst="rect">
            <a:avLst/>
          </a:prstGeom>
          <a:noFill/>
          <a:ln>
            <a:noFill/>
          </a:ln>
        </p:spPr>
      </p:pic>
      <p:pic>
        <p:nvPicPr>
          <p:cNvPr id="705" name="Google Shape;705;p3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937535" y="2476025"/>
            <a:ext cx="501900" cy="307391"/>
          </a:xfrm>
          <a:prstGeom prst="rect">
            <a:avLst/>
          </a:prstGeom>
          <a:noFill/>
          <a:ln>
            <a:noFill/>
          </a:ln>
        </p:spPr>
      </p:pic>
      <p:pic>
        <p:nvPicPr>
          <p:cNvPr id="706" name="Google Shape;706;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350907" y="2539550"/>
            <a:ext cx="594300" cy="180340"/>
          </a:xfrm>
          <a:prstGeom prst="rect">
            <a:avLst/>
          </a:prstGeom>
          <a:noFill/>
          <a:ln>
            <a:noFill/>
          </a:ln>
        </p:spPr>
      </p:pic>
      <p:pic>
        <p:nvPicPr>
          <p:cNvPr id="707" name="Google Shape;707;p3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811008" y="2479440"/>
            <a:ext cx="446775" cy="300560"/>
          </a:xfrm>
          <a:prstGeom prst="rect">
            <a:avLst/>
          </a:prstGeom>
          <a:noFill/>
          <a:ln>
            <a:noFill/>
          </a:ln>
        </p:spPr>
      </p:pic>
      <p:pic>
        <p:nvPicPr>
          <p:cNvPr id="708" name="Google Shape;708;p3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6673" y="2912001"/>
            <a:ext cx="501900" cy="210798"/>
          </a:xfrm>
          <a:prstGeom prst="rect">
            <a:avLst/>
          </a:prstGeom>
          <a:noFill/>
          <a:ln>
            <a:noFill/>
          </a:ln>
        </p:spPr>
      </p:pic>
      <p:pic>
        <p:nvPicPr>
          <p:cNvPr id="709" name="Google Shape;709;p3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37467" y="2888392"/>
            <a:ext cx="471300" cy="258015"/>
          </a:xfrm>
          <a:prstGeom prst="rect">
            <a:avLst/>
          </a:prstGeom>
          <a:noFill/>
          <a:ln>
            <a:noFill/>
          </a:ln>
        </p:spPr>
      </p:pic>
      <p:pic>
        <p:nvPicPr>
          <p:cNvPr id="710" name="Google Shape;710;p3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7291" y="2196391"/>
            <a:ext cx="594299" cy="78866"/>
          </a:xfrm>
          <a:prstGeom prst="rect">
            <a:avLst/>
          </a:prstGeom>
          <a:noFill/>
          <a:ln>
            <a:noFill/>
          </a:ln>
        </p:spPr>
      </p:pic>
      <p:pic>
        <p:nvPicPr>
          <p:cNvPr id="711" name="Google Shape;711;p34"/>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35650" y="4131820"/>
            <a:ext cx="471300" cy="161429"/>
          </a:xfrm>
          <a:prstGeom prst="rect">
            <a:avLst/>
          </a:prstGeom>
          <a:noFill/>
          <a:ln>
            <a:noFill/>
          </a:ln>
        </p:spPr>
      </p:pic>
      <p:pic>
        <p:nvPicPr>
          <p:cNvPr id="712" name="Google Shape;712;p34"/>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289372" y="1752423"/>
            <a:ext cx="485700" cy="219940"/>
          </a:xfrm>
          <a:prstGeom prst="rect">
            <a:avLst/>
          </a:prstGeom>
          <a:noFill/>
          <a:ln>
            <a:noFill/>
          </a:ln>
        </p:spPr>
      </p:pic>
      <p:pic>
        <p:nvPicPr>
          <p:cNvPr id="713" name="Google Shape;713;p3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222931" y="1713655"/>
            <a:ext cx="485700" cy="297477"/>
          </a:xfrm>
          <a:prstGeom prst="rect">
            <a:avLst/>
          </a:prstGeom>
          <a:noFill/>
          <a:ln>
            <a:noFill/>
          </a:ln>
        </p:spPr>
      </p:pic>
      <p:pic>
        <p:nvPicPr>
          <p:cNvPr id="714" name="Google Shape;714;p34"/>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1899008" y="3662554"/>
            <a:ext cx="364475" cy="293989"/>
          </a:xfrm>
          <a:prstGeom prst="rect">
            <a:avLst/>
          </a:prstGeom>
          <a:noFill/>
          <a:ln>
            <a:noFill/>
          </a:ln>
        </p:spPr>
      </p:pic>
      <p:pic>
        <p:nvPicPr>
          <p:cNvPr id="715" name="Google Shape;715;p34"/>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2670678" y="1747307"/>
            <a:ext cx="548700" cy="230172"/>
          </a:xfrm>
          <a:prstGeom prst="rect">
            <a:avLst/>
          </a:prstGeom>
          <a:noFill/>
          <a:ln>
            <a:noFill/>
          </a:ln>
        </p:spPr>
      </p:pic>
      <p:pic>
        <p:nvPicPr>
          <p:cNvPr id="716" name="Google Shape;716;p34"/>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362225" y="3703716"/>
            <a:ext cx="743700" cy="211665"/>
          </a:xfrm>
          <a:prstGeom prst="rect">
            <a:avLst/>
          </a:prstGeom>
          <a:noFill/>
          <a:ln>
            <a:noFill/>
          </a:ln>
        </p:spPr>
      </p:pic>
      <p:pic>
        <p:nvPicPr>
          <p:cNvPr id="717" name="Google Shape;717;p34"/>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900734" y="1312022"/>
            <a:ext cx="277800" cy="308971"/>
          </a:xfrm>
          <a:prstGeom prst="rect">
            <a:avLst/>
          </a:prstGeom>
          <a:noFill/>
          <a:ln>
            <a:noFill/>
          </a:ln>
        </p:spPr>
      </p:pic>
      <p:pic>
        <p:nvPicPr>
          <p:cNvPr id="718" name="Google Shape;718;p34"/>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978980" y="2958580"/>
            <a:ext cx="540775" cy="117639"/>
          </a:xfrm>
          <a:prstGeom prst="rect">
            <a:avLst/>
          </a:prstGeom>
          <a:noFill/>
          <a:ln>
            <a:noFill/>
          </a:ln>
        </p:spPr>
      </p:pic>
      <p:pic>
        <p:nvPicPr>
          <p:cNvPr id="719" name="Google Shape;719;p34"/>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3037" y="2485397"/>
            <a:ext cx="471300" cy="288647"/>
          </a:xfrm>
          <a:prstGeom prst="rect">
            <a:avLst/>
          </a:prstGeom>
          <a:noFill/>
          <a:ln>
            <a:noFill/>
          </a:ln>
        </p:spPr>
      </p:pic>
      <p:pic>
        <p:nvPicPr>
          <p:cNvPr id="720" name="Google Shape;720;p34"/>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4326553" y="3317816"/>
            <a:ext cx="743700" cy="217188"/>
          </a:xfrm>
          <a:prstGeom prst="rect">
            <a:avLst/>
          </a:prstGeom>
          <a:noFill/>
          <a:ln>
            <a:noFill/>
          </a:ln>
        </p:spPr>
      </p:pic>
      <p:pic>
        <p:nvPicPr>
          <p:cNvPr id="721" name="Google Shape;721;p34"/>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6104265" y="1014333"/>
            <a:ext cx="474000" cy="195966"/>
          </a:xfrm>
          <a:prstGeom prst="rect">
            <a:avLst/>
          </a:prstGeom>
          <a:noFill/>
          <a:ln>
            <a:noFill/>
          </a:ln>
        </p:spPr>
      </p:pic>
      <p:pic>
        <p:nvPicPr>
          <p:cNvPr id="722" name="Google Shape;722;p34"/>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8697428" y="992462"/>
            <a:ext cx="403200" cy="239708"/>
          </a:xfrm>
          <a:prstGeom prst="rect">
            <a:avLst/>
          </a:prstGeom>
          <a:noFill/>
          <a:ln>
            <a:noFill/>
          </a:ln>
        </p:spPr>
      </p:pic>
      <p:pic>
        <p:nvPicPr>
          <p:cNvPr id="723" name="Google Shape;723;p34"/>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065182" y="4141295"/>
            <a:ext cx="548700" cy="142480"/>
          </a:xfrm>
          <a:prstGeom prst="rect">
            <a:avLst/>
          </a:prstGeom>
          <a:noFill/>
          <a:ln>
            <a:noFill/>
          </a:ln>
        </p:spPr>
      </p:pic>
      <p:pic>
        <p:nvPicPr>
          <p:cNvPr id="724" name="Google Shape;724;p34"/>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5498631" y="2866807"/>
            <a:ext cx="540775" cy="301186"/>
          </a:xfrm>
          <a:prstGeom prst="rect">
            <a:avLst/>
          </a:prstGeom>
          <a:noFill/>
          <a:ln>
            <a:noFill/>
          </a:ln>
        </p:spPr>
      </p:pic>
      <p:pic>
        <p:nvPicPr>
          <p:cNvPr id="725" name="Google Shape;725;p34"/>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1639181" y="1384323"/>
            <a:ext cx="614700" cy="164369"/>
          </a:xfrm>
          <a:prstGeom prst="rect">
            <a:avLst/>
          </a:prstGeom>
          <a:noFill/>
          <a:ln>
            <a:noFill/>
          </a:ln>
        </p:spPr>
      </p:pic>
      <p:pic>
        <p:nvPicPr>
          <p:cNvPr id="726" name="Google Shape;726;p34"/>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930505" y="3247712"/>
            <a:ext cx="355150" cy="357396"/>
          </a:xfrm>
          <a:prstGeom prst="rect">
            <a:avLst/>
          </a:prstGeom>
          <a:noFill/>
          <a:ln>
            <a:noFill/>
          </a:ln>
        </p:spPr>
      </p:pic>
      <p:pic>
        <p:nvPicPr>
          <p:cNvPr id="727" name="Google Shape;727;p34"/>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1486831" y="1038114"/>
            <a:ext cx="670200" cy="148404"/>
          </a:xfrm>
          <a:prstGeom prst="rect">
            <a:avLst/>
          </a:prstGeom>
          <a:noFill/>
          <a:ln>
            <a:noFill/>
          </a:ln>
        </p:spPr>
      </p:pic>
      <p:pic>
        <p:nvPicPr>
          <p:cNvPr id="728" name="Google Shape;728;p3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1901378" y="2863693"/>
            <a:ext cx="501900" cy="307414"/>
          </a:xfrm>
          <a:prstGeom prst="rect">
            <a:avLst/>
          </a:prstGeom>
          <a:noFill/>
          <a:ln>
            <a:noFill/>
          </a:ln>
        </p:spPr>
      </p:pic>
      <p:pic>
        <p:nvPicPr>
          <p:cNvPr id="729" name="Google Shape;729;p3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3476015" y="1336128"/>
            <a:ext cx="446700" cy="260759"/>
          </a:xfrm>
          <a:prstGeom prst="rect">
            <a:avLst/>
          </a:prstGeom>
          <a:noFill/>
          <a:ln>
            <a:noFill/>
          </a:ln>
        </p:spPr>
      </p:pic>
      <p:pic>
        <p:nvPicPr>
          <p:cNvPr id="730" name="Google Shape;730;p34"/>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4639720" y="2871344"/>
            <a:ext cx="403200" cy="292112"/>
          </a:xfrm>
          <a:prstGeom prst="rect">
            <a:avLst/>
          </a:prstGeom>
          <a:noFill/>
          <a:ln>
            <a:noFill/>
          </a:ln>
        </p:spPr>
      </p:pic>
      <p:pic>
        <p:nvPicPr>
          <p:cNvPr id="731" name="Google Shape;731;p34"/>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6175" y="984576"/>
            <a:ext cx="614825" cy="255480"/>
          </a:xfrm>
          <a:prstGeom prst="rect">
            <a:avLst/>
          </a:prstGeom>
          <a:noFill/>
          <a:ln>
            <a:noFill/>
          </a:ln>
        </p:spPr>
      </p:pic>
      <p:pic>
        <p:nvPicPr>
          <p:cNvPr id="732" name="Google Shape;732;p34"/>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2405020" y="3734959"/>
            <a:ext cx="670200" cy="149179"/>
          </a:xfrm>
          <a:prstGeom prst="rect">
            <a:avLst/>
          </a:prstGeom>
          <a:noFill/>
          <a:ln>
            <a:noFill/>
          </a:ln>
        </p:spPr>
      </p:pic>
      <p:pic>
        <p:nvPicPr>
          <p:cNvPr id="733" name="Google Shape;733;p34"/>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6045667" y="4135728"/>
            <a:ext cx="501900" cy="153613"/>
          </a:xfrm>
          <a:prstGeom prst="rect">
            <a:avLst/>
          </a:prstGeom>
          <a:noFill/>
          <a:ln>
            <a:noFill/>
          </a:ln>
        </p:spPr>
      </p:pic>
      <p:pic>
        <p:nvPicPr>
          <p:cNvPr id="734" name="Google Shape;734;p34"/>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8346389" y="4049006"/>
            <a:ext cx="331975" cy="327057"/>
          </a:xfrm>
          <a:prstGeom prst="rect">
            <a:avLst/>
          </a:prstGeom>
          <a:noFill/>
          <a:ln>
            <a:noFill/>
          </a:ln>
        </p:spPr>
      </p:pic>
      <p:pic>
        <p:nvPicPr>
          <p:cNvPr id="735" name="Google Shape;735;p34"/>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087271" y="3734959"/>
            <a:ext cx="670200" cy="149179"/>
          </a:xfrm>
          <a:prstGeom prst="rect">
            <a:avLst/>
          </a:prstGeom>
          <a:noFill/>
          <a:ln>
            <a:noFill/>
          </a:ln>
        </p:spPr>
      </p:pic>
      <p:pic>
        <p:nvPicPr>
          <p:cNvPr id="736" name="Google Shape;736;p34"/>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62719" y="1770846"/>
            <a:ext cx="614700" cy="183094"/>
          </a:xfrm>
          <a:prstGeom prst="rect">
            <a:avLst/>
          </a:prstGeom>
          <a:noFill/>
          <a:ln>
            <a:noFill/>
          </a:ln>
        </p:spPr>
      </p:pic>
      <p:pic>
        <p:nvPicPr>
          <p:cNvPr id="737" name="Google Shape;737;p34"/>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500079" y="3321130"/>
            <a:ext cx="594150" cy="210560"/>
          </a:xfrm>
          <a:prstGeom prst="rect">
            <a:avLst/>
          </a:prstGeom>
          <a:noFill/>
          <a:ln>
            <a:noFill/>
          </a:ln>
        </p:spPr>
      </p:pic>
      <p:pic>
        <p:nvPicPr>
          <p:cNvPr id="738" name="Google Shape;738;p34"/>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4046769" y="1399477"/>
            <a:ext cx="594300" cy="134062"/>
          </a:xfrm>
          <a:prstGeom prst="rect">
            <a:avLst/>
          </a:prstGeom>
          <a:noFill/>
          <a:ln>
            <a:noFill/>
          </a:ln>
        </p:spPr>
      </p:pic>
      <p:pic>
        <p:nvPicPr>
          <p:cNvPr id="739" name="Google Shape;739;p3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6636229" y="4102442"/>
            <a:ext cx="485700" cy="220185"/>
          </a:xfrm>
          <a:prstGeom prst="rect">
            <a:avLst/>
          </a:prstGeom>
          <a:noFill/>
          <a:ln>
            <a:noFill/>
          </a:ln>
        </p:spPr>
      </p:pic>
      <p:pic>
        <p:nvPicPr>
          <p:cNvPr id="740" name="Google Shape;740;p34"/>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3079062" y="1024829"/>
            <a:ext cx="501900" cy="174975"/>
          </a:xfrm>
          <a:prstGeom prst="rect">
            <a:avLst/>
          </a:prstGeom>
          <a:noFill/>
          <a:ln>
            <a:noFill/>
          </a:ln>
        </p:spPr>
      </p:pic>
      <p:pic>
        <p:nvPicPr>
          <p:cNvPr id="741" name="Google Shape;741;p34"/>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1197660" y="2909428"/>
            <a:ext cx="614825" cy="215943"/>
          </a:xfrm>
          <a:prstGeom prst="rect">
            <a:avLst/>
          </a:prstGeom>
          <a:noFill/>
          <a:ln>
            <a:noFill/>
          </a:ln>
        </p:spPr>
      </p:pic>
      <p:pic>
        <p:nvPicPr>
          <p:cNvPr id="742" name="Google Shape;742;p34"/>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3343404" y="3291538"/>
            <a:ext cx="331975" cy="269744"/>
          </a:xfrm>
          <a:prstGeom prst="rect">
            <a:avLst/>
          </a:prstGeom>
          <a:noFill/>
          <a:ln>
            <a:noFill/>
          </a:ln>
        </p:spPr>
      </p:pic>
      <p:pic>
        <p:nvPicPr>
          <p:cNvPr id="743" name="Google Shape;743;p34"/>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2282947" y="1053370"/>
            <a:ext cx="670200" cy="117892"/>
          </a:xfrm>
          <a:prstGeom prst="rect">
            <a:avLst/>
          </a:prstGeom>
          <a:noFill/>
          <a:ln>
            <a:noFill/>
          </a:ln>
        </p:spPr>
      </p:pic>
      <p:pic>
        <p:nvPicPr>
          <p:cNvPr id="744" name="Google Shape;744;p34"/>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099174" y="4085482"/>
            <a:ext cx="414900" cy="254104"/>
          </a:xfrm>
          <a:prstGeom prst="rect">
            <a:avLst/>
          </a:prstGeom>
          <a:noFill/>
          <a:ln>
            <a:noFill/>
          </a:ln>
        </p:spPr>
      </p:pic>
      <p:pic>
        <p:nvPicPr>
          <p:cNvPr id="745" name="Google Shape;745;p34"/>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4824811" y="1811330"/>
            <a:ext cx="743700" cy="102127"/>
          </a:xfrm>
          <a:prstGeom prst="rect">
            <a:avLst/>
          </a:prstGeom>
          <a:noFill/>
          <a:ln>
            <a:noFill/>
          </a:ln>
        </p:spPr>
      </p:pic>
      <p:pic>
        <p:nvPicPr>
          <p:cNvPr id="746" name="Google Shape;746;p34"/>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602756" y="2578850"/>
            <a:ext cx="635750" cy="101740"/>
          </a:xfrm>
          <a:prstGeom prst="rect">
            <a:avLst/>
          </a:prstGeom>
          <a:noFill/>
          <a:ln>
            <a:noFill/>
          </a:ln>
        </p:spPr>
      </p:pic>
      <p:pic>
        <p:nvPicPr>
          <p:cNvPr id="747" name="Google Shape;747;p34"/>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5833944" y="4486501"/>
            <a:ext cx="501900" cy="180756"/>
          </a:xfrm>
          <a:prstGeom prst="rect">
            <a:avLst/>
          </a:prstGeom>
          <a:noFill/>
          <a:ln>
            <a:noFill/>
          </a:ln>
        </p:spPr>
      </p:pic>
      <p:pic>
        <p:nvPicPr>
          <p:cNvPr id="748" name="Google Shape;748;p34"/>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3216757" y="3666884"/>
            <a:ext cx="364500" cy="285329"/>
          </a:xfrm>
          <a:prstGeom prst="rect">
            <a:avLst/>
          </a:prstGeom>
          <a:noFill/>
          <a:ln>
            <a:noFill/>
          </a:ln>
        </p:spPr>
      </p:pic>
      <p:pic>
        <p:nvPicPr>
          <p:cNvPr id="749" name="Google Shape;749;p34"/>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584688" y="3725815"/>
            <a:ext cx="636000" cy="167466"/>
          </a:xfrm>
          <a:prstGeom prst="rect">
            <a:avLst/>
          </a:prstGeom>
          <a:noFill/>
          <a:ln>
            <a:noFill/>
          </a:ln>
        </p:spPr>
      </p:pic>
      <p:pic>
        <p:nvPicPr>
          <p:cNvPr id="750" name="Google Shape;750;p34"/>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5731528" y="3651969"/>
            <a:ext cx="355150" cy="315159"/>
          </a:xfrm>
          <a:prstGeom prst="rect">
            <a:avLst/>
          </a:prstGeom>
          <a:noFill/>
          <a:ln>
            <a:noFill/>
          </a:ln>
        </p:spPr>
      </p:pic>
      <p:pic>
        <p:nvPicPr>
          <p:cNvPr id="751" name="Google Shape;751;p34"/>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331631" y="2540476"/>
            <a:ext cx="743700" cy="178488"/>
          </a:xfrm>
          <a:prstGeom prst="rect">
            <a:avLst/>
          </a:prstGeom>
          <a:noFill/>
          <a:ln>
            <a:noFill/>
          </a:ln>
        </p:spPr>
      </p:pic>
      <p:pic>
        <p:nvPicPr>
          <p:cNvPr id="752" name="Google Shape;752;p34"/>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844928" y="1371571"/>
            <a:ext cx="670200" cy="189872"/>
          </a:xfrm>
          <a:prstGeom prst="rect">
            <a:avLst/>
          </a:prstGeom>
          <a:noFill/>
          <a:ln>
            <a:noFill/>
          </a:ln>
        </p:spPr>
      </p:pic>
      <p:pic>
        <p:nvPicPr>
          <p:cNvPr id="753" name="Google Shape;753;p34"/>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6422075" y="4379820"/>
            <a:ext cx="355150" cy="394119"/>
          </a:xfrm>
          <a:prstGeom prst="rect">
            <a:avLst/>
          </a:prstGeom>
          <a:noFill/>
          <a:ln>
            <a:noFill/>
          </a:ln>
        </p:spPr>
      </p:pic>
      <p:pic>
        <p:nvPicPr>
          <p:cNvPr id="754" name="Google Shape;754;p34"/>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6863456" y="4483534"/>
            <a:ext cx="471300" cy="186691"/>
          </a:xfrm>
          <a:prstGeom prst="rect">
            <a:avLst/>
          </a:prstGeom>
          <a:noFill/>
          <a:ln>
            <a:noFill/>
          </a:ln>
        </p:spPr>
      </p:pic>
      <p:pic>
        <p:nvPicPr>
          <p:cNvPr id="755" name="Google Shape;755;p3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2948762" y="1317538"/>
            <a:ext cx="403200" cy="297938"/>
          </a:xfrm>
          <a:prstGeom prst="rect">
            <a:avLst/>
          </a:prstGeom>
          <a:noFill/>
          <a:ln>
            <a:noFill/>
          </a:ln>
        </p:spPr>
      </p:pic>
      <p:pic>
        <p:nvPicPr>
          <p:cNvPr id="756" name="Google Shape;756;p3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532559" y="2534562"/>
            <a:ext cx="663900" cy="190315"/>
          </a:xfrm>
          <a:prstGeom prst="rect">
            <a:avLst/>
          </a:prstGeom>
          <a:noFill/>
          <a:ln>
            <a:noFill/>
          </a:ln>
        </p:spPr>
      </p:pic>
      <p:pic>
        <p:nvPicPr>
          <p:cNvPr id="757" name="Google Shape;757;p34"/>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7219887" y="2953725"/>
            <a:ext cx="670200" cy="127350"/>
          </a:xfrm>
          <a:prstGeom prst="rect">
            <a:avLst/>
          </a:prstGeom>
          <a:noFill/>
          <a:ln>
            <a:noFill/>
          </a:ln>
        </p:spPr>
      </p:pic>
      <p:pic>
        <p:nvPicPr>
          <p:cNvPr id="758" name="Google Shape;758;p34"/>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1202486" y="2499333"/>
            <a:ext cx="446775" cy="260775"/>
          </a:xfrm>
          <a:prstGeom prst="rect">
            <a:avLst/>
          </a:prstGeom>
          <a:noFill/>
          <a:ln>
            <a:noFill/>
          </a:ln>
        </p:spPr>
      </p:pic>
      <p:pic>
        <p:nvPicPr>
          <p:cNvPr id="759" name="Google Shape;759;p34"/>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2429510" y="2493818"/>
            <a:ext cx="414900" cy="271805"/>
          </a:xfrm>
          <a:prstGeom prst="rect">
            <a:avLst/>
          </a:prstGeom>
          <a:noFill/>
          <a:ln>
            <a:noFill/>
          </a:ln>
        </p:spPr>
      </p:pic>
      <p:pic>
        <p:nvPicPr>
          <p:cNvPr id="760" name="Google Shape;760;p34"/>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644305" y="2129208"/>
            <a:ext cx="710800" cy="213230"/>
          </a:xfrm>
          <a:prstGeom prst="rect">
            <a:avLst/>
          </a:prstGeom>
          <a:noFill/>
          <a:ln>
            <a:noFill/>
          </a:ln>
        </p:spPr>
      </p:pic>
      <p:pic>
        <p:nvPicPr>
          <p:cNvPr id="761" name="Google Shape;761;p34"/>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6704180" y="1039054"/>
            <a:ext cx="594000" cy="146524"/>
          </a:xfrm>
          <a:prstGeom prst="rect">
            <a:avLst/>
          </a:prstGeom>
          <a:noFill/>
          <a:ln>
            <a:noFill/>
          </a:ln>
        </p:spPr>
      </p:pic>
      <p:pic>
        <p:nvPicPr>
          <p:cNvPr id="762" name="Google Shape;762;p34"/>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492172" y="2874963"/>
            <a:ext cx="355150" cy="284873"/>
          </a:xfrm>
          <a:prstGeom prst="rect">
            <a:avLst/>
          </a:prstGeom>
          <a:noFill/>
          <a:ln>
            <a:noFill/>
          </a:ln>
        </p:spPr>
      </p:pic>
      <p:pic>
        <p:nvPicPr>
          <p:cNvPr id="763" name="Google Shape;763;p34"/>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2743659" y="4138819"/>
            <a:ext cx="670200" cy="147431"/>
          </a:xfrm>
          <a:prstGeom prst="rect">
            <a:avLst/>
          </a:prstGeom>
          <a:noFill/>
          <a:ln>
            <a:noFill/>
          </a:ln>
        </p:spPr>
      </p:pic>
      <p:pic>
        <p:nvPicPr>
          <p:cNvPr id="764" name="Google Shape;764;p34"/>
          <p:cNvPicPr preferRelativeResize="0"/>
          <p:nvPr/>
        </p:nvPicPr>
        <p:blipFill rotWithShape="1">
          <a:blip r:embed="rId131" cstate="print">
            <a:alphaModFix/>
            <a:extLst>
              <a:ext uri="{28A0092B-C50C-407E-A947-70E740481C1C}">
                <a14:useLocalDpi xmlns:a14="http://schemas.microsoft.com/office/drawing/2010/main"/>
              </a:ext>
            </a:extLst>
          </a:blip>
          <a:srcRect t="-8774" b="-12247"/>
          <a:stretch/>
        </p:blipFill>
        <p:spPr>
          <a:xfrm>
            <a:off x="7978520" y="4379652"/>
            <a:ext cx="414900" cy="394454"/>
          </a:xfrm>
          <a:prstGeom prst="rect">
            <a:avLst/>
          </a:prstGeom>
          <a:noFill/>
          <a:ln>
            <a:noFill/>
          </a:ln>
        </p:spPr>
      </p:pic>
      <p:pic>
        <p:nvPicPr>
          <p:cNvPr id="765" name="Google Shape;765;p34"/>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8479651" y="4504910"/>
            <a:ext cx="635750" cy="143939"/>
          </a:xfrm>
          <a:prstGeom prst="rect">
            <a:avLst/>
          </a:prstGeom>
          <a:noFill/>
          <a:ln>
            <a:noFill/>
          </a:ln>
        </p:spPr>
      </p:pic>
      <p:pic>
        <p:nvPicPr>
          <p:cNvPr id="766" name="Google Shape;766;p34"/>
          <p:cNvPicPr preferRelativeResize="0"/>
          <p:nvPr/>
        </p:nvPicPr>
        <p:blipFill rotWithShape="1">
          <a:blip r:embed="rId133" cstate="print">
            <a:alphaModFix/>
            <a:extLst>
              <a:ext uri="{28A0092B-C50C-407E-A947-70E740481C1C}">
                <a14:useLocalDpi xmlns:a14="http://schemas.microsoft.com/office/drawing/2010/main"/>
              </a:ext>
            </a:extLst>
          </a:blip>
          <a:srcRect/>
          <a:stretch/>
        </p:blipFill>
        <p:spPr>
          <a:xfrm>
            <a:off x="7420988" y="4437534"/>
            <a:ext cx="471300" cy="278690"/>
          </a:xfrm>
          <a:prstGeom prst="rect">
            <a:avLst/>
          </a:prstGeom>
          <a:noFill/>
          <a:ln>
            <a:noFill/>
          </a:ln>
        </p:spPr>
      </p:pic>
      <p:pic>
        <p:nvPicPr>
          <p:cNvPr id="767" name="Google Shape;767;p34"/>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1165595" y="4499808"/>
            <a:ext cx="670200" cy="154142"/>
          </a:xfrm>
          <a:prstGeom prst="rect">
            <a:avLst/>
          </a:prstGeom>
          <a:noFill/>
          <a:ln>
            <a:noFill/>
          </a:ln>
        </p:spPr>
      </p:pic>
      <p:pic>
        <p:nvPicPr>
          <p:cNvPr id="768" name="Google Shape;768;p34"/>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1877238" y="1800418"/>
            <a:ext cx="743700" cy="123950"/>
          </a:xfrm>
          <a:prstGeom prst="rect">
            <a:avLst/>
          </a:prstGeom>
          <a:noFill/>
          <a:ln>
            <a:noFill/>
          </a:ln>
        </p:spPr>
      </p:pic>
      <p:pic>
        <p:nvPicPr>
          <p:cNvPr id="769" name="Google Shape;769;p34"/>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4186327" y="2867194"/>
            <a:ext cx="364500" cy="300412"/>
          </a:xfrm>
          <a:prstGeom prst="rect">
            <a:avLst/>
          </a:prstGeom>
          <a:noFill/>
          <a:ln>
            <a:noFill/>
          </a:ln>
        </p:spPr>
      </p:pic>
      <p:pic>
        <p:nvPicPr>
          <p:cNvPr id="770" name="Google Shape;770;p34"/>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4235993" y="1039287"/>
            <a:ext cx="663900" cy="146059"/>
          </a:xfrm>
          <a:prstGeom prst="rect">
            <a:avLst/>
          </a:prstGeom>
          <a:noFill/>
          <a:ln>
            <a:noFill/>
          </a:ln>
        </p:spPr>
      </p:pic>
      <p:pic>
        <p:nvPicPr>
          <p:cNvPr id="771" name="Google Shape;771;p34"/>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4923483" y="2538367"/>
            <a:ext cx="794400" cy="182707"/>
          </a:xfrm>
          <a:prstGeom prst="rect">
            <a:avLst/>
          </a:prstGeom>
          <a:noFill/>
          <a:ln>
            <a:noFill/>
          </a:ln>
        </p:spPr>
      </p:pic>
      <p:pic>
        <p:nvPicPr>
          <p:cNvPr id="772" name="Google Shape;772;p34"/>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2240098" y="4014339"/>
            <a:ext cx="414900" cy="396391"/>
          </a:xfrm>
          <a:prstGeom prst="rect">
            <a:avLst/>
          </a:prstGeom>
          <a:noFill/>
          <a:ln>
            <a:noFill/>
          </a:ln>
        </p:spPr>
      </p:pic>
      <p:pic>
        <p:nvPicPr>
          <p:cNvPr id="773" name="Google Shape;773;p34"/>
          <p:cNvPicPr preferRelativeResize="0"/>
          <p:nvPr/>
        </p:nvPicPr>
        <p:blipFill rotWithShape="1">
          <a:blip r:embed="rId140" cstate="print">
            <a:alphaModFix/>
            <a:extLst>
              <a:ext uri="{28A0092B-C50C-407E-A947-70E740481C1C}">
                <a14:useLocalDpi xmlns:a14="http://schemas.microsoft.com/office/drawing/2010/main"/>
              </a:ext>
            </a:extLst>
          </a:blip>
          <a:srcRect/>
          <a:stretch/>
        </p:blipFill>
        <p:spPr>
          <a:xfrm>
            <a:off x="7210590" y="4132038"/>
            <a:ext cx="594000" cy="160993"/>
          </a:xfrm>
          <a:prstGeom prst="rect">
            <a:avLst/>
          </a:prstGeom>
          <a:noFill/>
          <a:ln>
            <a:noFill/>
          </a:ln>
        </p:spPr>
      </p:pic>
      <p:pic>
        <p:nvPicPr>
          <p:cNvPr id="774" name="Google Shape;774;p34"/>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4702544" y="4119589"/>
            <a:ext cx="663900" cy="185892"/>
          </a:xfrm>
          <a:prstGeom prst="rect">
            <a:avLst/>
          </a:prstGeom>
          <a:noFill/>
          <a:ln>
            <a:noFill/>
          </a:ln>
        </p:spPr>
      </p:pic>
      <p:pic>
        <p:nvPicPr>
          <p:cNvPr id="775" name="Google Shape;775;p34"/>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7038332" y="2485445"/>
            <a:ext cx="471300" cy="288551"/>
          </a:xfrm>
          <a:prstGeom prst="rect">
            <a:avLst/>
          </a:prstGeom>
          <a:noFill/>
          <a:ln>
            <a:noFill/>
          </a:ln>
        </p:spPr>
      </p:pic>
      <p:pic>
        <p:nvPicPr>
          <p:cNvPr id="776" name="Google Shape;776;p34"/>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7430862" y="2073976"/>
            <a:ext cx="446700" cy="323696"/>
          </a:xfrm>
          <a:prstGeom prst="rect">
            <a:avLst/>
          </a:prstGeom>
          <a:noFill/>
          <a:ln>
            <a:noFill/>
          </a:ln>
        </p:spPr>
      </p:pic>
      <p:pic>
        <p:nvPicPr>
          <p:cNvPr id="777" name="Google Shape;777;p34"/>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1742386" y="2553490"/>
            <a:ext cx="594000" cy="152460"/>
          </a:xfrm>
          <a:prstGeom prst="rect">
            <a:avLst/>
          </a:prstGeom>
          <a:noFill/>
          <a:ln>
            <a:noFill/>
          </a:ln>
        </p:spPr>
      </p:pic>
      <p:pic>
        <p:nvPicPr>
          <p:cNvPr id="778" name="Google Shape;778;p34"/>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2633045" y="2157262"/>
            <a:ext cx="663900" cy="157123"/>
          </a:xfrm>
          <a:prstGeom prst="rect">
            <a:avLst/>
          </a:prstGeom>
          <a:noFill/>
          <a:ln>
            <a:noFill/>
          </a:ln>
        </p:spPr>
      </p:pic>
      <p:pic>
        <p:nvPicPr>
          <p:cNvPr id="779" name="Google Shape;779;p34"/>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6982281" y="1373827"/>
            <a:ext cx="794400" cy="185360"/>
          </a:xfrm>
          <a:prstGeom prst="rect">
            <a:avLst/>
          </a:prstGeom>
          <a:noFill/>
          <a:ln>
            <a:noFill/>
          </a:ln>
        </p:spPr>
      </p:pic>
      <p:pic>
        <p:nvPicPr>
          <p:cNvPr id="780" name="Google Shape;780;p34"/>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3303033" y="2919424"/>
            <a:ext cx="794400" cy="195952"/>
          </a:xfrm>
          <a:prstGeom prst="rect">
            <a:avLst/>
          </a:prstGeom>
          <a:noFill/>
          <a:ln>
            <a:noFill/>
          </a:ln>
        </p:spPr>
      </p:pic>
      <p:pic>
        <p:nvPicPr>
          <p:cNvPr id="781" name="Google Shape;781;p34"/>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6228215" y="3719070"/>
            <a:ext cx="670200" cy="180957"/>
          </a:xfrm>
          <a:prstGeom prst="rect">
            <a:avLst/>
          </a:prstGeom>
          <a:noFill/>
          <a:ln>
            <a:noFill/>
          </a:ln>
        </p:spPr>
      </p:pic>
      <p:pic>
        <p:nvPicPr>
          <p:cNvPr id="782" name="Google Shape;782;p34"/>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1409643" y="3302930"/>
            <a:ext cx="403200" cy="246960"/>
          </a:xfrm>
          <a:prstGeom prst="rect">
            <a:avLst/>
          </a:prstGeom>
          <a:noFill/>
          <a:ln>
            <a:noFill/>
          </a:ln>
        </p:spPr>
      </p:pic>
      <p:pic>
        <p:nvPicPr>
          <p:cNvPr id="783" name="Google Shape;783;p34"/>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378791" y="1788249"/>
            <a:ext cx="794400" cy="148288"/>
          </a:xfrm>
          <a:prstGeom prst="rect">
            <a:avLst/>
          </a:prstGeom>
          <a:noFill/>
          <a:ln>
            <a:noFill/>
          </a:ln>
        </p:spPr>
      </p:pic>
    </p:spTree>
    <p:extLst>
      <p:ext uri="{BB962C8B-B14F-4D97-AF65-F5344CB8AC3E}">
        <p14:creationId xmlns:p14="http://schemas.microsoft.com/office/powerpoint/2010/main" val="894531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solidFill>
                  <a:srgbClr val="000000"/>
                </a:solidFill>
              </a:rPr>
              <a:t>375+ 会员，且数量不断增长（白银会员，2）</a:t>
            </a:r>
            <a:endParaRPr dirty="0">
              <a:solidFill>
                <a:srgbClr val="000000"/>
              </a:solidFill>
            </a:endParaRPr>
          </a:p>
        </p:txBody>
      </p:sp>
      <p:pic>
        <p:nvPicPr>
          <p:cNvPr id="790" name="Google Shape;790;p35"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203323" y="1727030"/>
            <a:ext cx="548700" cy="195300"/>
          </a:xfrm>
          <a:prstGeom prst="rect">
            <a:avLst/>
          </a:prstGeom>
          <a:noFill/>
          <a:ln>
            <a:noFill/>
          </a:ln>
        </p:spPr>
      </p:pic>
      <p:pic>
        <p:nvPicPr>
          <p:cNvPr id="791" name="Google Shape;791;p35" descr="juniper-networks-blue-png.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919419" y="985350"/>
            <a:ext cx="548700" cy="182700"/>
          </a:xfrm>
          <a:prstGeom prst="rect">
            <a:avLst/>
          </a:prstGeom>
          <a:noFill/>
          <a:ln>
            <a:noFill/>
          </a:ln>
        </p:spPr>
      </p:pic>
      <p:pic>
        <p:nvPicPr>
          <p:cNvPr id="792" name="Google Shape;792;p3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156866" y="1360953"/>
            <a:ext cx="414900" cy="189496"/>
          </a:xfrm>
          <a:prstGeom prst="rect">
            <a:avLst/>
          </a:prstGeom>
          <a:noFill/>
          <a:ln>
            <a:noFill/>
          </a:ln>
        </p:spPr>
      </p:pic>
      <p:pic>
        <p:nvPicPr>
          <p:cNvPr id="793" name="Google Shape;793;p35" descr="Loodse_lang_groß.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922349" y="1384901"/>
            <a:ext cx="471300" cy="141600"/>
          </a:xfrm>
          <a:prstGeom prst="rect">
            <a:avLst/>
          </a:prstGeom>
          <a:noFill/>
          <a:ln>
            <a:noFill/>
          </a:ln>
        </p:spPr>
      </p:pic>
      <p:pic>
        <p:nvPicPr>
          <p:cNvPr id="794" name="Google Shape;794;p3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609489" y="997186"/>
            <a:ext cx="513600" cy="159029"/>
          </a:xfrm>
          <a:prstGeom prst="rect">
            <a:avLst/>
          </a:prstGeom>
          <a:noFill/>
          <a:ln>
            <a:noFill/>
          </a:ln>
        </p:spPr>
      </p:pic>
      <p:pic>
        <p:nvPicPr>
          <p:cNvPr id="795" name="Google Shape;795;p3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369913" y="1371491"/>
            <a:ext cx="471298" cy="168420"/>
          </a:xfrm>
          <a:prstGeom prst="rect">
            <a:avLst/>
          </a:prstGeom>
          <a:noFill/>
          <a:ln>
            <a:noFill/>
          </a:ln>
        </p:spPr>
      </p:pic>
      <p:pic>
        <p:nvPicPr>
          <p:cNvPr id="796" name="Google Shape;796;p35" descr="Nirmata.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574898" y="1769215"/>
            <a:ext cx="548701" cy="110931"/>
          </a:xfrm>
          <a:prstGeom prst="rect">
            <a:avLst/>
          </a:prstGeom>
          <a:noFill/>
          <a:ln>
            <a:noFill/>
          </a:ln>
        </p:spPr>
      </p:pic>
      <p:pic>
        <p:nvPicPr>
          <p:cNvPr id="797" name="Google Shape;797;p35" descr="LOGO-KINVOLK-Green_Isotype.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19988" y="908114"/>
            <a:ext cx="277000" cy="337172"/>
          </a:xfrm>
          <a:prstGeom prst="rect">
            <a:avLst/>
          </a:prstGeom>
          <a:noFill/>
          <a:ln>
            <a:noFill/>
          </a:ln>
        </p:spPr>
      </p:pic>
      <p:pic>
        <p:nvPicPr>
          <p:cNvPr id="798" name="Google Shape;798;p3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20080" y="1010494"/>
            <a:ext cx="674998" cy="132414"/>
          </a:xfrm>
          <a:prstGeom prst="rect">
            <a:avLst/>
          </a:prstGeom>
          <a:noFill/>
          <a:ln>
            <a:noFill/>
          </a:ln>
        </p:spPr>
      </p:pic>
      <p:pic>
        <p:nvPicPr>
          <p:cNvPr id="799" name="Google Shape;799;p3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293454" y="2454081"/>
            <a:ext cx="471300" cy="289089"/>
          </a:xfrm>
          <a:prstGeom prst="rect">
            <a:avLst/>
          </a:prstGeom>
          <a:noFill/>
          <a:ln>
            <a:noFill/>
          </a:ln>
        </p:spPr>
      </p:pic>
      <p:pic>
        <p:nvPicPr>
          <p:cNvPr id="800" name="Google Shape;800;p35"/>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103578" y="915783"/>
            <a:ext cx="316050" cy="321834"/>
          </a:xfrm>
          <a:prstGeom prst="rect">
            <a:avLst/>
          </a:prstGeom>
          <a:noFill/>
          <a:ln>
            <a:noFill/>
          </a:ln>
        </p:spPr>
      </p:pic>
      <p:pic>
        <p:nvPicPr>
          <p:cNvPr id="801" name="Google Shape;801;p3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715635" y="1780741"/>
            <a:ext cx="594176" cy="87877"/>
          </a:xfrm>
          <a:prstGeom prst="rect">
            <a:avLst/>
          </a:prstGeom>
          <a:noFill/>
          <a:ln>
            <a:noFill/>
          </a:ln>
        </p:spPr>
      </p:pic>
      <p:pic>
        <p:nvPicPr>
          <p:cNvPr id="802" name="Google Shape;802;p35"/>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99389" y="4124861"/>
            <a:ext cx="663900" cy="353700"/>
          </a:xfrm>
          <a:prstGeom prst="rect">
            <a:avLst/>
          </a:prstGeom>
          <a:noFill/>
          <a:ln>
            <a:noFill/>
          </a:ln>
        </p:spPr>
      </p:pic>
      <p:pic>
        <p:nvPicPr>
          <p:cNvPr id="803" name="Google Shape;803;p35"/>
          <p:cNvPicPr preferRelativeResize="0"/>
          <p:nvPr/>
        </p:nvPicPr>
        <p:blipFill rotWithShape="1">
          <a:blip r:embed="rId16" cstate="print">
            <a:alphaModFix/>
            <a:extLst>
              <a:ext uri="{28A0092B-C50C-407E-A947-70E740481C1C}">
                <a14:useLocalDpi xmlns:a14="http://schemas.microsoft.com/office/drawing/2010/main"/>
              </a:ext>
            </a:extLst>
          </a:blip>
          <a:srcRect t="15600" b="16982"/>
          <a:stretch/>
        </p:blipFill>
        <p:spPr>
          <a:xfrm>
            <a:off x="6852272" y="2914623"/>
            <a:ext cx="513600" cy="212400"/>
          </a:xfrm>
          <a:prstGeom prst="rect">
            <a:avLst/>
          </a:prstGeom>
          <a:noFill/>
          <a:ln>
            <a:noFill/>
          </a:ln>
        </p:spPr>
      </p:pic>
      <p:pic>
        <p:nvPicPr>
          <p:cNvPr id="804" name="Google Shape;804;p35"/>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2925421" y="3805943"/>
            <a:ext cx="743700" cy="212700"/>
          </a:xfrm>
          <a:prstGeom prst="rect">
            <a:avLst/>
          </a:prstGeom>
          <a:noFill/>
          <a:ln>
            <a:noFill/>
          </a:ln>
        </p:spPr>
      </p:pic>
      <p:pic>
        <p:nvPicPr>
          <p:cNvPr id="805" name="Google Shape;805;p3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468402" y="2491526"/>
            <a:ext cx="675000" cy="214200"/>
          </a:xfrm>
          <a:prstGeom prst="rect">
            <a:avLst/>
          </a:prstGeom>
          <a:noFill/>
          <a:ln>
            <a:noFill/>
          </a:ln>
        </p:spPr>
      </p:pic>
      <p:pic>
        <p:nvPicPr>
          <p:cNvPr id="806" name="Google Shape;806;p3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298236" y="4119497"/>
            <a:ext cx="594175" cy="364427"/>
          </a:xfrm>
          <a:prstGeom prst="rect">
            <a:avLst/>
          </a:prstGeom>
          <a:noFill/>
          <a:ln>
            <a:noFill/>
          </a:ln>
        </p:spPr>
      </p:pic>
      <p:pic>
        <p:nvPicPr>
          <p:cNvPr id="807" name="Google Shape;807;p35"/>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940342" y="4182478"/>
            <a:ext cx="316050" cy="238466"/>
          </a:xfrm>
          <a:prstGeom prst="rect">
            <a:avLst/>
          </a:prstGeom>
          <a:noFill/>
          <a:ln>
            <a:noFill/>
          </a:ln>
        </p:spPr>
      </p:pic>
      <p:pic>
        <p:nvPicPr>
          <p:cNvPr id="808" name="Google Shape;808;p3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644704" y="4544254"/>
            <a:ext cx="355200" cy="154528"/>
          </a:xfrm>
          <a:prstGeom prst="rect">
            <a:avLst/>
          </a:prstGeom>
          <a:noFill/>
          <a:ln>
            <a:noFill/>
          </a:ln>
        </p:spPr>
      </p:pic>
      <p:pic>
        <p:nvPicPr>
          <p:cNvPr id="809" name="Google Shape;809;p35" descr="logo-turbonomic.png"/>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183323" y="4246645"/>
            <a:ext cx="355150" cy="110132"/>
          </a:xfrm>
          <a:prstGeom prst="rect">
            <a:avLst/>
          </a:prstGeom>
          <a:noFill/>
          <a:ln>
            <a:noFill/>
          </a:ln>
        </p:spPr>
      </p:pic>
      <p:pic>
        <p:nvPicPr>
          <p:cNvPr id="810" name="Google Shape;810;p35"/>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625923" y="4488500"/>
            <a:ext cx="355200" cy="266036"/>
          </a:xfrm>
          <a:prstGeom prst="rect">
            <a:avLst/>
          </a:prstGeom>
          <a:noFill/>
          <a:ln>
            <a:noFill/>
          </a:ln>
        </p:spPr>
      </p:pic>
      <p:pic>
        <p:nvPicPr>
          <p:cNvPr id="811" name="Google Shape;811;p3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2445" y="3829312"/>
            <a:ext cx="553200" cy="165960"/>
          </a:xfrm>
          <a:prstGeom prst="rect">
            <a:avLst/>
          </a:prstGeom>
          <a:noFill/>
          <a:ln>
            <a:noFill/>
          </a:ln>
        </p:spPr>
      </p:pic>
      <p:pic>
        <p:nvPicPr>
          <p:cNvPr id="812" name="Google Shape;812;p3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212496" y="4515867"/>
            <a:ext cx="355150" cy="211301"/>
          </a:xfrm>
          <a:prstGeom prst="rect">
            <a:avLst/>
          </a:prstGeom>
          <a:noFill/>
          <a:ln>
            <a:noFill/>
          </a:ln>
        </p:spPr>
      </p:pic>
      <p:pic>
        <p:nvPicPr>
          <p:cNvPr id="813" name="Google Shape;813;p3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076962" y="4560665"/>
            <a:ext cx="471300" cy="121706"/>
          </a:xfrm>
          <a:prstGeom prst="rect">
            <a:avLst/>
          </a:prstGeom>
          <a:noFill/>
          <a:ln>
            <a:noFill/>
          </a:ln>
        </p:spPr>
      </p:pic>
      <p:pic>
        <p:nvPicPr>
          <p:cNvPr id="814" name="Google Shape;814;p3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054358" y="1752082"/>
            <a:ext cx="636000" cy="145196"/>
          </a:xfrm>
          <a:prstGeom prst="rect">
            <a:avLst/>
          </a:prstGeom>
          <a:noFill/>
          <a:ln>
            <a:noFill/>
          </a:ln>
        </p:spPr>
      </p:pic>
      <p:pic>
        <p:nvPicPr>
          <p:cNvPr id="815" name="Google Shape;815;p35"/>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448730" y="3744973"/>
            <a:ext cx="471300" cy="334640"/>
          </a:xfrm>
          <a:prstGeom prst="rect">
            <a:avLst/>
          </a:prstGeom>
          <a:noFill/>
          <a:ln>
            <a:noFill/>
          </a:ln>
        </p:spPr>
      </p:pic>
      <p:pic>
        <p:nvPicPr>
          <p:cNvPr id="816" name="Google Shape;816;p3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4345823" y="2925502"/>
            <a:ext cx="504000" cy="190642"/>
          </a:xfrm>
          <a:prstGeom prst="rect">
            <a:avLst/>
          </a:prstGeom>
          <a:noFill/>
          <a:ln>
            <a:noFill/>
          </a:ln>
        </p:spPr>
      </p:pic>
      <p:pic>
        <p:nvPicPr>
          <p:cNvPr id="817" name="Google Shape;817;p35"/>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238459" y="960500"/>
            <a:ext cx="548700" cy="232400"/>
          </a:xfrm>
          <a:prstGeom prst="rect">
            <a:avLst/>
          </a:prstGeom>
          <a:noFill/>
          <a:ln>
            <a:noFill/>
          </a:ln>
        </p:spPr>
      </p:pic>
      <p:pic>
        <p:nvPicPr>
          <p:cNvPr id="818" name="Google Shape;818;p3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70734" y="4505370"/>
            <a:ext cx="316050" cy="232295"/>
          </a:xfrm>
          <a:prstGeom prst="rect">
            <a:avLst/>
          </a:prstGeom>
          <a:noFill/>
          <a:ln>
            <a:noFill/>
          </a:ln>
        </p:spPr>
      </p:pic>
      <p:pic>
        <p:nvPicPr>
          <p:cNvPr id="819" name="Google Shape;819;p35"/>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9022" y="1358745"/>
            <a:ext cx="548701" cy="193913"/>
          </a:xfrm>
          <a:prstGeom prst="rect">
            <a:avLst/>
          </a:prstGeom>
          <a:noFill/>
          <a:ln>
            <a:noFill/>
          </a:ln>
        </p:spPr>
      </p:pic>
      <p:pic>
        <p:nvPicPr>
          <p:cNvPr id="820" name="Google Shape;820;p3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364" y="2512227"/>
            <a:ext cx="471300" cy="172797"/>
          </a:xfrm>
          <a:prstGeom prst="rect">
            <a:avLst/>
          </a:prstGeom>
          <a:noFill/>
          <a:ln>
            <a:noFill/>
          </a:ln>
        </p:spPr>
      </p:pic>
      <p:pic>
        <p:nvPicPr>
          <p:cNvPr id="821" name="Google Shape;821;p3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720539" y="4462332"/>
            <a:ext cx="414900" cy="318372"/>
          </a:xfrm>
          <a:prstGeom prst="rect">
            <a:avLst/>
          </a:prstGeom>
          <a:noFill/>
          <a:ln>
            <a:noFill/>
          </a:ln>
        </p:spPr>
      </p:pic>
      <p:pic>
        <p:nvPicPr>
          <p:cNvPr id="822" name="Google Shape;822;p35"/>
          <p:cNvPicPr preferRelativeResize="0"/>
          <p:nvPr/>
        </p:nvPicPr>
        <p:blipFill rotWithShape="1">
          <a:blip r:embed="rId35" cstate="print">
            <a:alphaModFix/>
            <a:extLst>
              <a:ext uri="{28A0092B-C50C-407E-A947-70E740481C1C}">
                <a14:useLocalDpi xmlns:a14="http://schemas.microsoft.com/office/drawing/2010/main"/>
              </a:ext>
            </a:extLst>
          </a:blip>
          <a:srcRect l="3777" r="4529" b="12587"/>
          <a:stretch/>
        </p:blipFill>
        <p:spPr>
          <a:xfrm>
            <a:off x="8352717" y="2920698"/>
            <a:ext cx="777900" cy="200250"/>
          </a:xfrm>
          <a:prstGeom prst="rect">
            <a:avLst/>
          </a:prstGeom>
          <a:noFill/>
          <a:ln>
            <a:noFill/>
          </a:ln>
        </p:spPr>
      </p:pic>
      <p:pic>
        <p:nvPicPr>
          <p:cNvPr id="823" name="Google Shape;823;p3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112853" y="3438107"/>
            <a:ext cx="471300" cy="131974"/>
          </a:xfrm>
          <a:prstGeom prst="rect">
            <a:avLst/>
          </a:prstGeom>
          <a:noFill/>
          <a:ln>
            <a:noFill/>
          </a:ln>
        </p:spPr>
      </p:pic>
      <p:pic>
        <p:nvPicPr>
          <p:cNvPr id="824" name="Google Shape;824;p3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2441" y="3458531"/>
            <a:ext cx="594150" cy="91125"/>
          </a:xfrm>
          <a:prstGeom prst="rect">
            <a:avLst/>
          </a:prstGeom>
          <a:noFill/>
          <a:ln>
            <a:noFill/>
          </a:ln>
        </p:spPr>
      </p:pic>
      <p:pic>
        <p:nvPicPr>
          <p:cNvPr id="825" name="Google Shape;825;p3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865855" y="4249441"/>
            <a:ext cx="414900" cy="104539"/>
          </a:xfrm>
          <a:prstGeom prst="rect">
            <a:avLst/>
          </a:prstGeom>
          <a:noFill/>
          <a:ln>
            <a:noFill/>
          </a:ln>
        </p:spPr>
      </p:pic>
      <p:pic>
        <p:nvPicPr>
          <p:cNvPr id="826" name="Google Shape;826;p3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981216" y="2040725"/>
            <a:ext cx="316050" cy="316050"/>
          </a:xfrm>
          <a:prstGeom prst="rect">
            <a:avLst/>
          </a:prstGeom>
          <a:noFill/>
          <a:ln>
            <a:noFill/>
          </a:ln>
        </p:spPr>
      </p:pic>
      <p:pic>
        <p:nvPicPr>
          <p:cNvPr id="827" name="Google Shape;827;p3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306" y="2854318"/>
            <a:ext cx="675000" cy="333010"/>
          </a:xfrm>
          <a:prstGeom prst="rect">
            <a:avLst/>
          </a:prstGeom>
          <a:noFill/>
          <a:ln>
            <a:noFill/>
          </a:ln>
        </p:spPr>
      </p:pic>
      <p:pic>
        <p:nvPicPr>
          <p:cNvPr id="828" name="Google Shape;828;p3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438137" y="2898672"/>
            <a:ext cx="355150" cy="244303"/>
          </a:xfrm>
          <a:prstGeom prst="rect">
            <a:avLst/>
          </a:prstGeom>
          <a:noFill/>
          <a:ln>
            <a:noFill/>
          </a:ln>
        </p:spPr>
      </p:pic>
      <p:pic>
        <p:nvPicPr>
          <p:cNvPr id="829" name="Google Shape;829;p3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855049" y="998471"/>
            <a:ext cx="594150" cy="156459"/>
          </a:xfrm>
          <a:prstGeom prst="rect">
            <a:avLst/>
          </a:prstGeom>
          <a:noFill/>
          <a:ln>
            <a:noFill/>
          </a:ln>
        </p:spPr>
      </p:pic>
      <p:pic>
        <p:nvPicPr>
          <p:cNvPr id="830" name="Google Shape;830;p3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618380" y="1705077"/>
            <a:ext cx="355150" cy="239206"/>
          </a:xfrm>
          <a:prstGeom prst="rect">
            <a:avLst/>
          </a:prstGeom>
          <a:noFill/>
          <a:ln>
            <a:noFill/>
          </a:ln>
        </p:spPr>
      </p:pic>
      <p:pic>
        <p:nvPicPr>
          <p:cNvPr id="831" name="Google Shape;831;p3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166470" y="946353"/>
            <a:ext cx="504000" cy="260695"/>
          </a:xfrm>
          <a:prstGeom prst="rect">
            <a:avLst/>
          </a:prstGeom>
          <a:noFill/>
          <a:ln>
            <a:noFill/>
          </a:ln>
        </p:spPr>
      </p:pic>
      <p:pic>
        <p:nvPicPr>
          <p:cNvPr id="832" name="Google Shape;832;p3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158607" y="3358685"/>
            <a:ext cx="414900" cy="290818"/>
          </a:xfrm>
          <a:prstGeom prst="rect">
            <a:avLst/>
          </a:prstGeom>
          <a:noFill/>
          <a:ln>
            <a:noFill/>
          </a:ln>
        </p:spPr>
      </p:pic>
      <p:pic>
        <p:nvPicPr>
          <p:cNvPr id="833" name="Google Shape;833;p3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426297" y="2064861"/>
            <a:ext cx="513600" cy="267779"/>
          </a:xfrm>
          <a:prstGeom prst="rect">
            <a:avLst/>
          </a:prstGeom>
          <a:noFill/>
          <a:ln>
            <a:noFill/>
          </a:ln>
        </p:spPr>
      </p:pic>
      <p:pic>
        <p:nvPicPr>
          <p:cNvPr id="834" name="Google Shape;834;p3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377" y="4542511"/>
            <a:ext cx="585300" cy="158013"/>
          </a:xfrm>
          <a:prstGeom prst="rect">
            <a:avLst/>
          </a:prstGeom>
          <a:noFill/>
          <a:ln>
            <a:noFill/>
          </a:ln>
        </p:spPr>
      </p:pic>
      <p:pic>
        <p:nvPicPr>
          <p:cNvPr id="835" name="Google Shape;835;p3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54587" y="3334444"/>
            <a:ext cx="316025" cy="339300"/>
          </a:xfrm>
          <a:prstGeom prst="rect">
            <a:avLst/>
          </a:prstGeom>
          <a:noFill/>
          <a:ln>
            <a:noFill/>
          </a:ln>
        </p:spPr>
      </p:pic>
      <p:pic>
        <p:nvPicPr>
          <p:cNvPr id="836" name="Google Shape;836;p3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511499" y="1015508"/>
            <a:ext cx="548698" cy="122384"/>
          </a:xfrm>
          <a:prstGeom prst="rect">
            <a:avLst/>
          </a:prstGeom>
          <a:noFill/>
          <a:ln>
            <a:noFill/>
          </a:ln>
        </p:spPr>
      </p:pic>
      <p:pic>
        <p:nvPicPr>
          <p:cNvPr id="837" name="Google Shape;837;p3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922088" y="2951256"/>
            <a:ext cx="594150" cy="139134"/>
          </a:xfrm>
          <a:prstGeom prst="rect">
            <a:avLst/>
          </a:prstGeom>
          <a:noFill/>
          <a:ln>
            <a:noFill/>
          </a:ln>
        </p:spPr>
      </p:pic>
      <p:pic>
        <p:nvPicPr>
          <p:cNvPr id="838" name="Google Shape;838;p35"/>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6345444" y="3439698"/>
            <a:ext cx="594175" cy="128792"/>
          </a:xfrm>
          <a:prstGeom prst="rect">
            <a:avLst/>
          </a:prstGeom>
          <a:noFill/>
          <a:ln>
            <a:noFill/>
          </a:ln>
        </p:spPr>
      </p:pic>
      <p:pic>
        <p:nvPicPr>
          <p:cNvPr id="839" name="Google Shape;839;p3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07987" y="2423571"/>
            <a:ext cx="471300" cy="350110"/>
          </a:xfrm>
          <a:prstGeom prst="rect">
            <a:avLst/>
          </a:prstGeom>
          <a:noFill/>
          <a:ln>
            <a:noFill/>
          </a:ln>
        </p:spPr>
      </p:pic>
      <p:pic>
        <p:nvPicPr>
          <p:cNvPr id="840" name="Google Shape;840;p35"/>
          <p:cNvPicPr preferRelativeResize="0"/>
          <p:nvPr/>
        </p:nvPicPr>
        <p:blipFill rotWithShape="1">
          <a:blip r:embed="rId53" cstate="print">
            <a:alphaModFix/>
            <a:extLst>
              <a:ext uri="{28A0092B-C50C-407E-A947-70E740481C1C}">
                <a14:useLocalDpi xmlns:a14="http://schemas.microsoft.com/office/drawing/2010/main"/>
              </a:ext>
            </a:extLst>
          </a:blip>
          <a:srcRect l="18503" t="19394" r="16042" b="21850"/>
          <a:stretch/>
        </p:blipFill>
        <p:spPr>
          <a:xfrm>
            <a:off x="7095973" y="3762614"/>
            <a:ext cx="414900" cy="299356"/>
          </a:xfrm>
          <a:prstGeom prst="rect">
            <a:avLst/>
          </a:prstGeom>
          <a:noFill/>
          <a:ln>
            <a:noFill/>
          </a:ln>
        </p:spPr>
      </p:pic>
      <p:pic>
        <p:nvPicPr>
          <p:cNvPr id="841" name="Google Shape;841;p35"/>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5340368" y="987011"/>
            <a:ext cx="471300" cy="179379"/>
          </a:xfrm>
          <a:prstGeom prst="rect">
            <a:avLst/>
          </a:prstGeom>
          <a:noFill/>
          <a:ln>
            <a:noFill/>
          </a:ln>
        </p:spPr>
      </p:pic>
      <p:pic>
        <p:nvPicPr>
          <p:cNvPr id="842" name="Google Shape;842;p35"/>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8826068" y="2024698"/>
            <a:ext cx="316025" cy="348103"/>
          </a:xfrm>
          <a:prstGeom prst="rect">
            <a:avLst/>
          </a:prstGeom>
          <a:noFill/>
          <a:ln>
            <a:noFill/>
          </a:ln>
        </p:spPr>
      </p:pic>
      <p:pic>
        <p:nvPicPr>
          <p:cNvPr id="843" name="Google Shape;843;p3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2902759" y="4255759"/>
            <a:ext cx="548700" cy="91903"/>
          </a:xfrm>
          <a:prstGeom prst="rect">
            <a:avLst/>
          </a:prstGeom>
          <a:noFill/>
          <a:ln>
            <a:noFill/>
          </a:ln>
        </p:spPr>
      </p:pic>
      <p:pic>
        <p:nvPicPr>
          <p:cNvPr id="844" name="Google Shape;844;p3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000165" y="4519089"/>
            <a:ext cx="548700" cy="204857"/>
          </a:xfrm>
          <a:prstGeom prst="rect">
            <a:avLst/>
          </a:prstGeom>
          <a:noFill/>
          <a:ln>
            <a:noFill/>
          </a:ln>
        </p:spPr>
      </p:pic>
      <p:pic>
        <p:nvPicPr>
          <p:cNvPr id="845" name="Google Shape;845;p35"/>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3093518" y="2925563"/>
            <a:ext cx="513600" cy="190521"/>
          </a:xfrm>
          <a:prstGeom prst="rect">
            <a:avLst/>
          </a:prstGeom>
          <a:noFill/>
          <a:ln>
            <a:noFill/>
          </a:ln>
        </p:spPr>
      </p:pic>
      <p:pic>
        <p:nvPicPr>
          <p:cNvPr id="846" name="Google Shape;846;p35"/>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2316553" y="2923340"/>
            <a:ext cx="704700" cy="194967"/>
          </a:xfrm>
          <a:prstGeom prst="rect">
            <a:avLst/>
          </a:prstGeom>
          <a:noFill/>
          <a:ln>
            <a:noFill/>
          </a:ln>
        </p:spPr>
      </p:pic>
      <p:pic>
        <p:nvPicPr>
          <p:cNvPr id="847" name="Google Shape;847;p3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642010" y="2507991"/>
            <a:ext cx="513599" cy="181269"/>
          </a:xfrm>
          <a:prstGeom prst="rect">
            <a:avLst/>
          </a:prstGeom>
          <a:noFill/>
          <a:ln>
            <a:noFill/>
          </a:ln>
        </p:spPr>
      </p:pic>
      <p:pic>
        <p:nvPicPr>
          <p:cNvPr id="848" name="Google Shape;848;p35"/>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638585" y="4495062"/>
            <a:ext cx="316050" cy="252911"/>
          </a:xfrm>
          <a:prstGeom prst="rect">
            <a:avLst/>
          </a:prstGeom>
          <a:noFill/>
          <a:ln>
            <a:noFill/>
          </a:ln>
        </p:spPr>
      </p:pic>
      <p:pic>
        <p:nvPicPr>
          <p:cNvPr id="849" name="Google Shape;849;p35"/>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6492579" y="910334"/>
            <a:ext cx="355150" cy="332732"/>
          </a:xfrm>
          <a:prstGeom prst="rect">
            <a:avLst/>
          </a:prstGeom>
          <a:noFill/>
          <a:ln>
            <a:noFill/>
          </a:ln>
        </p:spPr>
      </p:pic>
      <p:pic>
        <p:nvPicPr>
          <p:cNvPr id="850" name="Google Shape;850;p35"/>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44058" y="2152744"/>
            <a:ext cx="414900" cy="92012"/>
          </a:xfrm>
          <a:prstGeom prst="rect">
            <a:avLst/>
          </a:prstGeom>
          <a:noFill/>
          <a:ln>
            <a:noFill/>
          </a:ln>
        </p:spPr>
      </p:pic>
      <p:pic>
        <p:nvPicPr>
          <p:cNvPr id="851" name="Google Shape;851;p35"/>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985388" y="2501406"/>
            <a:ext cx="585300" cy="194439"/>
          </a:xfrm>
          <a:prstGeom prst="rect">
            <a:avLst/>
          </a:prstGeom>
          <a:noFill/>
          <a:ln>
            <a:noFill/>
          </a:ln>
        </p:spPr>
      </p:pic>
      <p:pic>
        <p:nvPicPr>
          <p:cNvPr id="852" name="Google Shape;852;p35"/>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8639475" y="4240289"/>
            <a:ext cx="513600" cy="122842"/>
          </a:xfrm>
          <a:prstGeom prst="rect">
            <a:avLst/>
          </a:prstGeom>
          <a:noFill/>
          <a:ln>
            <a:noFill/>
          </a:ln>
        </p:spPr>
      </p:pic>
      <p:pic>
        <p:nvPicPr>
          <p:cNvPr id="853" name="Google Shape;853;p35"/>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6625319" y="4519029"/>
            <a:ext cx="504000" cy="204976"/>
          </a:xfrm>
          <a:prstGeom prst="rect">
            <a:avLst/>
          </a:prstGeom>
          <a:noFill/>
          <a:ln>
            <a:noFill/>
          </a:ln>
        </p:spPr>
      </p:pic>
      <p:pic>
        <p:nvPicPr>
          <p:cNvPr id="854" name="Google Shape;854;p35"/>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4614543" y="2528663"/>
            <a:ext cx="675000" cy="139924"/>
          </a:xfrm>
          <a:prstGeom prst="rect">
            <a:avLst/>
          </a:prstGeom>
          <a:noFill/>
          <a:ln>
            <a:noFill/>
          </a:ln>
        </p:spPr>
      </p:pic>
      <p:pic>
        <p:nvPicPr>
          <p:cNvPr id="855" name="Google Shape;855;p35"/>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890152" y="3791219"/>
            <a:ext cx="414900" cy="242146"/>
          </a:xfrm>
          <a:prstGeom prst="rect">
            <a:avLst/>
          </a:prstGeom>
          <a:noFill/>
          <a:ln>
            <a:noFill/>
          </a:ln>
        </p:spPr>
      </p:pic>
      <p:pic>
        <p:nvPicPr>
          <p:cNvPr id="856" name="Google Shape;856;p35"/>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647400" y="3433401"/>
            <a:ext cx="471300" cy="141386"/>
          </a:xfrm>
          <a:prstGeom prst="rect">
            <a:avLst/>
          </a:prstGeom>
          <a:noFill/>
          <a:ln>
            <a:noFill/>
          </a:ln>
        </p:spPr>
      </p:pic>
      <p:pic>
        <p:nvPicPr>
          <p:cNvPr id="857" name="Google Shape;857;p35"/>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1355299" y="1386269"/>
            <a:ext cx="663900" cy="138865"/>
          </a:xfrm>
          <a:prstGeom prst="rect">
            <a:avLst/>
          </a:prstGeom>
          <a:noFill/>
          <a:ln>
            <a:noFill/>
          </a:ln>
        </p:spPr>
      </p:pic>
      <p:pic>
        <p:nvPicPr>
          <p:cNvPr id="858" name="Google Shape;858;p35"/>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8079170" y="1769130"/>
            <a:ext cx="414900" cy="111100"/>
          </a:xfrm>
          <a:prstGeom prst="rect">
            <a:avLst/>
          </a:prstGeom>
          <a:noFill/>
          <a:ln>
            <a:noFill/>
          </a:ln>
        </p:spPr>
      </p:pic>
      <p:pic>
        <p:nvPicPr>
          <p:cNvPr id="859" name="Google Shape;859;p35"/>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3529338" y="3431063"/>
            <a:ext cx="743625" cy="146062"/>
          </a:xfrm>
          <a:prstGeom prst="rect">
            <a:avLst/>
          </a:prstGeom>
          <a:noFill/>
          <a:ln>
            <a:noFill/>
          </a:ln>
        </p:spPr>
      </p:pic>
      <p:pic>
        <p:nvPicPr>
          <p:cNvPr id="860" name="Google Shape;860;p35"/>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1672896" y="4228846"/>
            <a:ext cx="548700" cy="145730"/>
          </a:xfrm>
          <a:prstGeom prst="rect">
            <a:avLst/>
          </a:prstGeom>
          <a:noFill/>
          <a:ln>
            <a:noFill/>
          </a:ln>
        </p:spPr>
      </p:pic>
      <p:pic>
        <p:nvPicPr>
          <p:cNvPr id="861" name="Google Shape;861;p35"/>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43958" y="2865423"/>
            <a:ext cx="277000" cy="310800"/>
          </a:xfrm>
          <a:prstGeom prst="rect">
            <a:avLst/>
          </a:prstGeom>
          <a:noFill/>
          <a:ln>
            <a:noFill/>
          </a:ln>
        </p:spPr>
      </p:pic>
      <p:pic>
        <p:nvPicPr>
          <p:cNvPr id="862" name="Google Shape;862;p35"/>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6048412" y="3856320"/>
            <a:ext cx="553200" cy="111945"/>
          </a:xfrm>
          <a:prstGeom prst="rect">
            <a:avLst/>
          </a:prstGeom>
          <a:noFill/>
          <a:ln>
            <a:noFill/>
          </a:ln>
        </p:spPr>
      </p:pic>
      <p:pic>
        <p:nvPicPr>
          <p:cNvPr id="863" name="Google Shape;863;p35"/>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1150609" y="2514661"/>
            <a:ext cx="585300" cy="167929"/>
          </a:xfrm>
          <a:prstGeom prst="rect">
            <a:avLst/>
          </a:prstGeom>
          <a:noFill/>
          <a:ln>
            <a:noFill/>
          </a:ln>
        </p:spPr>
      </p:pic>
      <p:pic>
        <p:nvPicPr>
          <p:cNvPr id="864" name="Google Shape;864;p35"/>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8549" y="1711950"/>
            <a:ext cx="513600" cy="225461"/>
          </a:xfrm>
          <a:prstGeom prst="rect">
            <a:avLst/>
          </a:prstGeom>
          <a:noFill/>
          <a:ln>
            <a:noFill/>
          </a:ln>
        </p:spPr>
      </p:pic>
      <p:pic>
        <p:nvPicPr>
          <p:cNvPr id="865" name="Google Shape;865;p35"/>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1093223" y="2938330"/>
            <a:ext cx="663900" cy="164985"/>
          </a:xfrm>
          <a:prstGeom prst="rect">
            <a:avLst/>
          </a:prstGeom>
          <a:noFill/>
          <a:ln>
            <a:noFill/>
          </a:ln>
        </p:spPr>
      </p:pic>
      <p:pic>
        <p:nvPicPr>
          <p:cNvPr id="866" name="Google Shape;866;p35"/>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1953103" y="2132021"/>
            <a:ext cx="414900" cy="133458"/>
          </a:xfrm>
          <a:prstGeom prst="rect">
            <a:avLst/>
          </a:prstGeom>
          <a:noFill/>
          <a:ln>
            <a:noFill/>
          </a:ln>
        </p:spPr>
      </p:pic>
      <p:pic>
        <p:nvPicPr>
          <p:cNvPr id="867" name="Google Shape;867;p35"/>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643192" y="1715905"/>
            <a:ext cx="355150" cy="217550"/>
          </a:xfrm>
          <a:prstGeom prst="rect">
            <a:avLst/>
          </a:prstGeom>
          <a:noFill/>
          <a:ln>
            <a:noFill/>
          </a:ln>
        </p:spPr>
      </p:pic>
      <p:pic>
        <p:nvPicPr>
          <p:cNvPr id="868" name="Google Shape;868;p35"/>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063842" y="4535212"/>
            <a:ext cx="355150" cy="172610"/>
          </a:xfrm>
          <a:prstGeom prst="rect">
            <a:avLst/>
          </a:prstGeom>
          <a:noFill/>
          <a:ln>
            <a:noFill/>
          </a:ln>
        </p:spPr>
      </p:pic>
      <p:pic>
        <p:nvPicPr>
          <p:cNvPr id="869" name="Google Shape;869;p35"/>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652904" y="1328642"/>
            <a:ext cx="414900" cy="254118"/>
          </a:xfrm>
          <a:prstGeom prst="rect">
            <a:avLst/>
          </a:prstGeom>
          <a:noFill/>
          <a:ln>
            <a:noFill/>
          </a:ln>
        </p:spPr>
      </p:pic>
      <p:pic>
        <p:nvPicPr>
          <p:cNvPr id="870" name="Google Shape;870;p35"/>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4029621" y="2541469"/>
            <a:ext cx="513600" cy="114313"/>
          </a:xfrm>
          <a:prstGeom prst="rect">
            <a:avLst/>
          </a:prstGeom>
          <a:noFill/>
          <a:ln>
            <a:noFill/>
          </a:ln>
        </p:spPr>
      </p:pic>
      <p:pic>
        <p:nvPicPr>
          <p:cNvPr id="871" name="Google Shape;871;p35"/>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6365107" y="2852471"/>
            <a:ext cx="414900" cy="336705"/>
          </a:xfrm>
          <a:prstGeom prst="rect">
            <a:avLst/>
          </a:prstGeom>
          <a:noFill/>
          <a:ln>
            <a:noFill/>
          </a:ln>
        </p:spPr>
      </p:pic>
      <p:pic>
        <p:nvPicPr>
          <p:cNvPr id="872" name="Google Shape;872;p35"/>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8713850" y="946037"/>
            <a:ext cx="414900" cy="261327"/>
          </a:xfrm>
          <a:prstGeom prst="rect">
            <a:avLst/>
          </a:prstGeom>
          <a:noFill/>
          <a:ln>
            <a:noFill/>
          </a:ln>
        </p:spPr>
      </p:pic>
      <p:pic>
        <p:nvPicPr>
          <p:cNvPr id="873" name="Google Shape;873;p35"/>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5830843" y="2092499"/>
            <a:ext cx="594150" cy="212503"/>
          </a:xfrm>
          <a:prstGeom prst="rect">
            <a:avLst/>
          </a:prstGeom>
          <a:noFill/>
          <a:ln>
            <a:noFill/>
          </a:ln>
        </p:spPr>
      </p:pic>
      <p:pic>
        <p:nvPicPr>
          <p:cNvPr id="874" name="Google Shape;874;p35"/>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87989" y="2151587"/>
            <a:ext cx="635751" cy="94326"/>
          </a:xfrm>
          <a:prstGeom prst="rect">
            <a:avLst/>
          </a:prstGeom>
          <a:noFill/>
          <a:ln>
            <a:noFill/>
          </a:ln>
        </p:spPr>
      </p:pic>
      <p:pic>
        <p:nvPicPr>
          <p:cNvPr id="875" name="Google Shape;875;p35"/>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530509" y="3359503"/>
            <a:ext cx="277000" cy="289183"/>
          </a:xfrm>
          <a:prstGeom prst="rect">
            <a:avLst/>
          </a:prstGeom>
          <a:noFill/>
          <a:ln>
            <a:noFill/>
          </a:ln>
        </p:spPr>
      </p:pic>
      <p:pic>
        <p:nvPicPr>
          <p:cNvPr id="876" name="Google Shape;876;p35"/>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2390639" y="1711163"/>
            <a:ext cx="471300" cy="227034"/>
          </a:xfrm>
          <a:prstGeom prst="rect">
            <a:avLst/>
          </a:prstGeom>
          <a:noFill/>
          <a:ln>
            <a:noFill/>
          </a:ln>
        </p:spPr>
      </p:pic>
      <p:pic>
        <p:nvPicPr>
          <p:cNvPr id="877" name="Google Shape;877;p35"/>
          <p:cNvPicPr preferRelativeResize="0"/>
          <p:nvPr/>
        </p:nvPicPr>
        <p:blipFill rotWithShape="1">
          <a:blip r:embed="rId90" cstate="print">
            <a:alphaModFix/>
            <a:extLst>
              <a:ext uri="{28A0092B-C50C-407E-A947-70E740481C1C}">
                <a14:useLocalDpi xmlns:a14="http://schemas.microsoft.com/office/drawing/2010/main"/>
              </a:ext>
            </a:extLst>
          </a:blip>
          <a:srcRect t="30971" b="28909"/>
          <a:stretch/>
        </p:blipFill>
        <p:spPr>
          <a:xfrm>
            <a:off x="4068929" y="2081450"/>
            <a:ext cx="955151" cy="234600"/>
          </a:xfrm>
          <a:prstGeom prst="rect">
            <a:avLst/>
          </a:prstGeom>
          <a:noFill/>
          <a:ln>
            <a:noFill/>
          </a:ln>
        </p:spPr>
      </p:pic>
      <p:pic>
        <p:nvPicPr>
          <p:cNvPr id="878" name="Google Shape;878;p35"/>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1807231" y="2416701"/>
            <a:ext cx="414900" cy="363850"/>
          </a:xfrm>
          <a:prstGeom prst="rect">
            <a:avLst/>
          </a:prstGeom>
          <a:noFill/>
          <a:ln>
            <a:noFill/>
          </a:ln>
        </p:spPr>
      </p:pic>
      <p:pic>
        <p:nvPicPr>
          <p:cNvPr id="879" name="Google Shape;879;p35"/>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8657450" y="4525234"/>
            <a:ext cx="471300" cy="192567"/>
          </a:xfrm>
          <a:prstGeom prst="rect">
            <a:avLst/>
          </a:prstGeom>
          <a:noFill/>
          <a:ln>
            <a:noFill/>
          </a:ln>
        </p:spPr>
      </p:pic>
      <p:pic>
        <p:nvPicPr>
          <p:cNvPr id="880" name="Google Shape;880;p35"/>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1959761" y="3765563"/>
            <a:ext cx="414900" cy="293459"/>
          </a:xfrm>
          <a:prstGeom prst="rect">
            <a:avLst/>
          </a:prstGeom>
          <a:noFill/>
          <a:ln>
            <a:noFill/>
          </a:ln>
        </p:spPr>
      </p:pic>
      <p:pic>
        <p:nvPicPr>
          <p:cNvPr id="881" name="Google Shape;881;p35"/>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5976792" y="2860113"/>
            <a:ext cx="316050" cy="321420"/>
          </a:xfrm>
          <a:prstGeom prst="rect">
            <a:avLst/>
          </a:prstGeom>
          <a:noFill/>
          <a:ln>
            <a:noFill/>
          </a:ln>
        </p:spPr>
      </p:pic>
      <p:pic>
        <p:nvPicPr>
          <p:cNvPr id="882" name="Google Shape;882;p35"/>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832852" y="1750687"/>
            <a:ext cx="704700" cy="147987"/>
          </a:xfrm>
          <a:prstGeom prst="rect">
            <a:avLst/>
          </a:prstGeom>
          <a:noFill/>
          <a:ln>
            <a:noFill/>
          </a:ln>
        </p:spPr>
      </p:pic>
      <p:pic>
        <p:nvPicPr>
          <p:cNvPr id="883" name="Google Shape;883;p35"/>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033137" y="2095081"/>
            <a:ext cx="663900" cy="207339"/>
          </a:xfrm>
          <a:prstGeom prst="rect">
            <a:avLst/>
          </a:prstGeom>
          <a:noFill/>
          <a:ln>
            <a:noFill/>
          </a:ln>
        </p:spPr>
      </p:pic>
      <p:pic>
        <p:nvPicPr>
          <p:cNvPr id="884" name="Google Shape;884;p35"/>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829388" y="2914985"/>
            <a:ext cx="414900" cy="211676"/>
          </a:xfrm>
          <a:prstGeom prst="rect">
            <a:avLst/>
          </a:prstGeom>
          <a:noFill/>
          <a:ln>
            <a:noFill/>
          </a:ln>
        </p:spPr>
      </p:pic>
      <p:pic>
        <p:nvPicPr>
          <p:cNvPr id="885" name="Google Shape;885;p35"/>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8516263" y="3832346"/>
            <a:ext cx="585300" cy="159893"/>
          </a:xfrm>
          <a:prstGeom prst="rect">
            <a:avLst/>
          </a:prstGeom>
          <a:noFill/>
          <a:ln>
            <a:noFill/>
          </a:ln>
        </p:spPr>
      </p:pic>
      <p:pic>
        <p:nvPicPr>
          <p:cNvPr id="886" name="Google Shape;886;p35"/>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2414391" y="3746917"/>
            <a:ext cx="471300" cy="330752"/>
          </a:xfrm>
          <a:prstGeom prst="rect">
            <a:avLst/>
          </a:prstGeom>
          <a:noFill/>
          <a:ln>
            <a:noFill/>
          </a:ln>
        </p:spPr>
      </p:pic>
      <p:pic>
        <p:nvPicPr>
          <p:cNvPr id="887" name="Google Shape;887;p35"/>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1496050" y="4547720"/>
            <a:ext cx="675000" cy="147595"/>
          </a:xfrm>
          <a:prstGeom prst="rect">
            <a:avLst/>
          </a:prstGeom>
          <a:noFill/>
          <a:ln>
            <a:noFill/>
          </a:ln>
        </p:spPr>
      </p:pic>
      <p:pic>
        <p:nvPicPr>
          <p:cNvPr id="888" name="Google Shape;888;p35"/>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5588502" y="2861320"/>
            <a:ext cx="316025" cy="319006"/>
          </a:xfrm>
          <a:prstGeom prst="rect">
            <a:avLst/>
          </a:prstGeom>
          <a:noFill/>
          <a:ln>
            <a:noFill/>
          </a:ln>
        </p:spPr>
      </p:pic>
      <p:pic>
        <p:nvPicPr>
          <p:cNvPr id="889" name="Google Shape;889;p35"/>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7328687" y="4236603"/>
            <a:ext cx="471300" cy="130215"/>
          </a:xfrm>
          <a:prstGeom prst="rect">
            <a:avLst/>
          </a:prstGeom>
          <a:noFill/>
          <a:ln>
            <a:noFill/>
          </a:ln>
        </p:spPr>
      </p:pic>
      <p:pic>
        <p:nvPicPr>
          <p:cNvPr id="890" name="Google Shape;890;p35"/>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8031692" y="4520026"/>
            <a:ext cx="548700" cy="202983"/>
          </a:xfrm>
          <a:prstGeom prst="rect">
            <a:avLst/>
          </a:prstGeom>
          <a:noFill/>
          <a:ln>
            <a:noFill/>
          </a:ln>
        </p:spPr>
      </p:pic>
      <p:pic>
        <p:nvPicPr>
          <p:cNvPr id="891" name="Google Shape;891;p35"/>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66157" y="4190035"/>
            <a:ext cx="585300" cy="223351"/>
          </a:xfrm>
          <a:prstGeom prst="rect">
            <a:avLst/>
          </a:prstGeom>
          <a:noFill/>
          <a:ln>
            <a:noFill/>
          </a:ln>
        </p:spPr>
      </p:pic>
      <p:pic>
        <p:nvPicPr>
          <p:cNvPr id="892" name="Google Shape;892;p35"/>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6554024" y="2119414"/>
            <a:ext cx="585300" cy="158672"/>
          </a:xfrm>
          <a:prstGeom prst="rect">
            <a:avLst/>
          </a:prstGeom>
          <a:noFill/>
          <a:ln>
            <a:noFill/>
          </a:ln>
        </p:spPr>
      </p:pic>
      <p:pic>
        <p:nvPicPr>
          <p:cNvPr id="893" name="Google Shape;893;p35"/>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7207164" y="1691748"/>
            <a:ext cx="355200" cy="265865"/>
          </a:xfrm>
          <a:prstGeom prst="rect">
            <a:avLst/>
          </a:prstGeom>
          <a:noFill/>
          <a:ln>
            <a:noFill/>
          </a:ln>
        </p:spPr>
      </p:pic>
      <p:pic>
        <p:nvPicPr>
          <p:cNvPr id="894" name="Google Shape;894;p35"/>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4463008" y="1015956"/>
            <a:ext cx="513600" cy="121490"/>
          </a:xfrm>
          <a:prstGeom prst="rect">
            <a:avLst/>
          </a:prstGeom>
          <a:noFill/>
          <a:ln>
            <a:noFill/>
          </a:ln>
        </p:spPr>
      </p:pic>
      <p:pic>
        <p:nvPicPr>
          <p:cNvPr id="895" name="Google Shape;895;p35"/>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7653454" y="2485594"/>
            <a:ext cx="743625" cy="226064"/>
          </a:xfrm>
          <a:prstGeom prst="rect">
            <a:avLst/>
          </a:prstGeom>
          <a:noFill/>
          <a:ln>
            <a:noFill/>
          </a:ln>
        </p:spPr>
      </p:pic>
      <p:pic>
        <p:nvPicPr>
          <p:cNvPr id="896" name="Google Shape;896;p35"/>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2497034" y="2079727"/>
            <a:ext cx="355150" cy="238046"/>
          </a:xfrm>
          <a:prstGeom prst="rect">
            <a:avLst/>
          </a:prstGeom>
          <a:noFill/>
          <a:ln>
            <a:noFill/>
          </a:ln>
        </p:spPr>
      </p:pic>
      <p:pic>
        <p:nvPicPr>
          <p:cNvPr id="897" name="Google Shape;897;p35"/>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7027614" y="3360692"/>
            <a:ext cx="414900" cy="286804"/>
          </a:xfrm>
          <a:prstGeom prst="rect">
            <a:avLst/>
          </a:prstGeom>
          <a:noFill/>
          <a:ln>
            <a:noFill/>
          </a:ln>
        </p:spPr>
      </p:pic>
      <p:pic>
        <p:nvPicPr>
          <p:cNvPr id="898" name="Google Shape;898;p35"/>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7268355" y="2085584"/>
            <a:ext cx="635750" cy="226333"/>
          </a:xfrm>
          <a:prstGeom prst="rect">
            <a:avLst/>
          </a:prstGeom>
          <a:noFill/>
          <a:ln>
            <a:noFill/>
          </a:ln>
        </p:spPr>
      </p:pic>
      <p:pic>
        <p:nvPicPr>
          <p:cNvPr id="899" name="Google Shape;899;p35"/>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1352772" y="2125716"/>
            <a:ext cx="471300" cy="146067"/>
          </a:xfrm>
          <a:prstGeom prst="rect">
            <a:avLst/>
          </a:prstGeom>
          <a:noFill/>
          <a:ln>
            <a:noFill/>
          </a:ln>
        </p:spPr>
      </p:pic>
      <p:pic>
        <p:nvPicPr>
          <p:cNvPr id="900" name="Google Shape;900;p35"/>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585879" y="1669206"/>
            <a:ext cx="414900" cy="310948"/>
          </a:xfrm>
          <a:prstGeom prst="rect">
            <a:avLst/>
          </a:prstGeom>
          <a:noFill/>
          <a:ln>
            <a:noFill/>
          </a:ln>
        </p:spPr>
      </p:pic>
      <p:pic>
        <p:nvPicPr>
          <p:cNvPr id="901" name="Google Shape;901;p35" descr="logo_cncf_mesosphere.png"/>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7030990" y="1328801"/>
            <a:ext cx="414900" cy="253800"/>
          </a:xfrm>
          <a:prstGeom prst="rect">
            <a:avLst/>
          </a:prstGeom>
          <a:noFill/>
          <a:ln>
            <a:noFill/>
          </a:ln>
        </p:spPr>
      </p:pic>
      <p:pic>
        <p:nvPicPr>
          <p:cNvPr id="902" name="Google Shape;902;p35"/>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360866" y="2429208"/>
            <a:ext cx="553200" cy="338835"/>
          </a:xfrm>
          <a:prstGeom prst="rect">
            <a:avLst/>
          </a:prstGeom>
          <a:noFill/>
          <a:ln>
            <a:noFill/>
          </a:ln>
        </p:spPr>
      </p:pic>
      <p:pic>
        <p:nvPicPr>
          <p:cNvPr id="903" name="Google Shape;903;p35"/>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6771186" y="1691141"/>
            <a:ext cx="355150" cy="267078"/>
          </a:xfrm>
          <a:prstGeom prst="rect">
            <a:avLst/>
          </a:prstGeom>
          <a:noFill/>
          <a:ln>
            <a:noFill/>
          </a:ln>
        </p:spPr>
      </p:pic>
      <p:pic>
        <p:nvPicPr>
          <p:cNvPr id="904" name="Google Shape;904;p35"/>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2817475" y="1357292"/>
            <a:ext cx="471300" cy="196818"/>
          </a:xfrm>
          <a:prstGeom prst="rect">
            <a:avLst/>
          </a:prstGeom>
          <a:noFill/>
          <a:ln>
            <a:noFill/>
          </a:ln>
        </p:spPr>
      </p:pic>
      <p:pic>
        <p:nvPicPr>
          <p:cNvPr id="905" name="Google Shape;905;p35"/>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847919" y="4223634"/>
            <a:ext cx="743625" cy="156152"/>
          </a:xfrm>
          <a:prstGeom prst="rect">
            <a:avLst/>
          </a:prstGeom>
          <a:noFill/>
          <a:ln>
            <a:noFill/>
          </a:ln>
        </p:spPr>
      </p:pic>
      <p:pic>
        <p:nvPicPr>
          <p:cNvPr id="906" name="Google Shape;906;p35"/>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641342" y="3841753"/>
            <a:ext cx="414900" cy="141078"/>
          </a:xfrm>
          <a:prstGeom prst="rect">
            <a:avLst/>
          </a:prstGeom>
          <a:noFill/>
          <a:ln>
            <a:noFill/>
          </a:ln>
        </p:spPr>
      </p:pic>
      <p:pic>
        <p:nvPicPr>
          <p:cNvPr id="907" name="Google Shape;907;p35"/>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2302697" y="3325157"/>
            <a:ext cx="414900" cy="357875"/>
          </a:xfrm>
          <a:prstGeom prst="rect">
            <a:avLst/>
          </a:prstGeom>
          <a:noFill/>
          <a:ln>
            <a:noFill/>
          </a:ln>
        </p:spPr>
      </p:pic>
      <p:pic>
        <p:nvPicPr>
          <p:cNvPr id="908" name="Google Shape;908;p35"/>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7226932" y="2394666"/>
            <a:ext cx="355200" cy="407918"/>
          </a:xfrm>
          <a:prstGeom prst="rect">
            <a:avLst/>
          </a:prstGeom>
          <a:noFill/>
          <a:ln>
            <a:noFill/>
          </a:ln>
        </p:spPr>
      </p:pic>
      <p:pic>
        <p:nvPicPr>
          <p:cNvPr id="909" name="Google Shape;909;p35"/>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527028" y="1335897"/>
            <a:ext cx="548700" cy="239608"/>
          </a:xfrm>
          <a:prstGeom prst="rect">
            <a:avLst/>
          </a:prstGeom>
          <a:noFill/>
          <a:ln>
            <a:noFill/>
          </a:ln>
        </p:spPr>
      </p:pic>
      <p:pic>
        <p:nvPicPr>
          <p:cNvPr id="910" name="Google Shape;910;p35"/>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550603" y="3792063"/>
            <a:ext cx="471300" cy="240459"/>
          </a:xfrm>
          <a:prstGeom prst="rect">
            <a:avLst/>
          </a:prstGeom>
          <a:noFill/>
          <a:ln>
            <a:noFill/>
          </a:ln>
        </p:spPr>
      </p:pic>
      <p:pic>
        <p:nvPicPr>
          <p:cNvPr id="911" name="Google Shape;911;p35"/>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672149" y="3427026"/>
            <a:ext cx="585300" cy="154136"/>
          </a:xfrm>
          <a:prstGeom prst="rect">
            <a:avLst/>
          </a:prstGeom>
          <a:noFill/>
          <a:ln>
            <a:noFill/>
          </a:ln>
        </p:spPr>
      </p:pic>
      <p:pic>
        <p:nvPicPr>
          <p:cNvPr id="912" name="Google Shape;912;p35"/>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88861" y="1383514"/>
            <a:ext cx="585300" cy="144374"/>
          </a:xfrm>
          <a:prstGeom prst="rect">
            <a:avLst/>
          </a:prstGeom>
          <a:noFill/>
          <a:ln>
            <a:noFill/>
          </a:ln>
        </p:spPr>
      </p:pic>
      <p:pic>
        <p:nvPicPr>
          <p:cNvPr id="913" name="Google Shape;913;p35"/>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081607" y="1783192"/>
            <a:ext cx="553200" cy="82976"/>
          </a:xfrm>
          <a:prstGeom prst="rect">
            <a:avLst/>
          </a:prstGeom>
          <a:noFill/>
          <a:ln>
            <a:noFill/>
          </a:ln>
        </p:spPr>
      </p:pic>
      <p:pic>
        <p:nvPicPr>
          <p:cNvPr id="914" name="Google Shape;914;p35"/>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285952" y="1393736"/>
            <a:ext cx="663900" cy="123929"/>
          </a:xfrm>
          <a:prstGeom prst="rect">
            <a:avLst/>
          </a:prstGeom>
          <a:noFill/>
          <a:ln>
            <a:noFill/>
          </a:ln>
        </p:spPr>
      </p:pic>
      <p:pic>
        <p:nvPicPr>
          <p:cNvPr id="915" name="Google Shape;915;p35"/>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5849664" y="1354806"/>
            <a:ext cx="355150" cy="201790"/>
          </a:xfrm>
          <a:prstGeom prst="rect">
            <a:avLst/>
          </a:prstGeom>
          <a:noFill/>
          <a:ln>
            <a:noFill/>
          </a:ln>
        </p:spPr>
      </p:pic>
      <p:pic>
        <p:nvPicPr>
          <p:cNvPr id="916" name="Google Shape;916;p35"/>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5344782" y="3835927"/>
            <a:ext cx="663900" cy="152731"/>
          </a:xfrm>
          <a:prstGeom prst="rect">
            <a:avLst/>
          </a:prstGeom>
          <a:noFill/>
          <a:ln>
            <a:noFill/>
          </a:ln>
        </p:spPr>
      </p:pic>
      <p:pic>
        <p:nvPicPr>
          <p:cNvPr id="917" name="Google Shape;917;p35"/>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8061633" y="3731377"/>
            <a:ext cx="414900" cy="361832"/>
          </a:xfrm>
          <a:prstGeom prst="rect">
            <a:avLst/>
          </a:prstGeom>
          <a:noFill/>
          <a:ln>
            <a:noFill/>
          </a:ln>
        </p:spPr>
      </p:pic>
      <p:pic>
        <p:nvPicPr>
          <p:cNvPr id="918" name="Google Shape;918;p35"/>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1830539" y="1024425"/>
            <a:ext cx="1045500" cy="104550"/>
          </a:xfrm>
          <a:prstGeom prst="rect">
            <a:avLst/>
          </a:prstGeom>
          <a:noFill/>
          <a:ln>
            <a:noFill/>
          </a:ln>
        </p:spPr>
      </p:pic>
      <p:pic>
        <p:nvPicPr>
          <p:cNvPr id="919" name="Google Shape;919;p35"/>
          <p:cNvPicPr preferRelativeResize="0"/>
          <p:nvPr/>
        </p:nvPicPr>
        <p:blipFill rotWithShape="1">
          <a:blip r:embed="rId132" cstate="print">
            <a:alphaModFix/>
            <a:extLst>
              <a:ext uri="{28A0092B-C50C-407E-A947-70E740481C1C}">
                <a14:useLocalDpi xmlns:a14="http://schemas.microsoft.com/office/drawing/2010/main"/>
              </a:ext>
            </a:extLst>
          </a:blip>
          <a:srcRect/>
          <a:stretch/>
        </p:blipFill>
        <p:spPr>
          <a:xfrm>
            <a:off x="2100337" y="1373933"/>
            <a:ext cx="636000" cy="163536"/>
          </a:xfrm>
          <a:prstGeom prst="rect">
            <a:avLst/>
          </a:prstGeom>
          <a:noFill/>
          <a:ln>
            <a:noFill/>
          </a:ln>
        </p:spPr>
      </p:pic>
      <p:pic>
        <p:nvPicPr>
          <p:cNvPr id="920" name="Google Shape;920;p35"/>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2248108" y="4557393"/>
            <a:ext cx="675000" cy="128250"/>
          </a:xfrm>
          <a:prstGeom prst="rect">
            <a:avLst/>
          </a:prstGeom>
          <a:noFill/>
          <a:ln>
            <a:noFill/>
          </a:ln>
        </p:spPr>
      </p:pic>
      <p:pic>
        <p:nvPicPr>
          <p:cNvPr id="921" name="Google Shape;921;p35"/>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7895504" y="3435487"/>
            <a:ext cx="663900" cy="137214"/>
          </a:xfrm>
          <a:prstGeom prst="rect">
            <a:avLst/>
          </a:prstGeom>
          <a:noFill/>
          <a:ln>
            <a:noFill/>
          </a:ln>
        </p:spPr>
      </p:pic>
      <p:pic>
        <p:nvPicPr>
          <p:cNvPr id="922" name="Google Shape;922;p35"/>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499391" y="4230693"/>
            <a:ext cx="636000" cy="142035"/>
          </a:xfrm>
          <a:prstGeom prst="rect">
            <a:avLst/>
          </a:prstGeom>
          <a:noFill/>
          <a:ln>
            <a:noFill/>
          </a:ln>
        </p:spPr>
      </p:pic>
      <p:pic>
        <p:nvPicPr>
          <p:cNvPr id="923" name="Google Shape;923;p35"/>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665375" y="3834212"/>
            <a:ext cx="743625" cy="156162"/>
          </a:xfrm>
          <a:prstGeom prst="rect">
            <a:avLst/>
          </a:prstGeom>
          <a:noFill/>
          <a:ln>
            <a:noFill/>
          </a:ln>
        </p:spPr>
      </p:pic>
      <p:pic>
        <p:nvPicPr>
          <p:cNvPr id="924" name="Google Shape;924;p35"/>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805593" y="3406612"/>
            <a:ext cx="635750" cy="194963"/>
          </a:xfrm>
          <a:prstGeom prst="rect">
            <a:avLst/>
          </a:prstGeom>
          <a:noFill/>
          <a:ln>
            <a:noFill/>
          </a:ln>
        </p:spPr>
      </p:pic>
      <p:pic>
        <p:nvPicPr>
          <p:cNvPr id="925" name="Google Shape;925;p35"/>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42767" y="1747620"/>
            <a:ext cx="585300" cy="154120"/>
          </a:xfrm>
          <a:prstGeom prst="rect">
            <a:avLst/>
          </a:prstGeom>
          <a:noFill/>
          <a:ln>
            <a:noFill/>
          </a:ln>
        </p:spPr>
      </p:pic>
      <p:pic>
        <p:nvPicPr>
          <p:cNvPr id="926" name="Google Shape;926;p35"/>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3543398" y="2432222"/>
            <a:ext cx="414900" cy="332808"/>
          </a:xfrm>
          <a:prstGeom prst="rect">
            <a:avLst/>
          </a:prstGeom>
          <a:noFill/>
          <a:ln>
            <a:noFill/>
          </a:ln>
        </p:spPr>
      </p:pic>
      <p:pic>
        <p:nvPicPr>
          <p:cNvPr id="927" name="Google Shape;927;p35"/>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7865552" y="2893813"/>
            <a:ext cx="414900" cy="254019"/>
          </a:xfrm>
          <a:prstGeom prst="rect">
            <a:avLst/>
          </a:prstGeom>
          <a:noFill/>
          <a:ln>
            <a:noFill/>
          </a:ln>
        </p:spPr>
      </p:pic>
      <p:pic>
        <p:nvPicPr>
          <p:cNvPr id="928" name="Google Shape;928;p35"/>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61800" y="947042"/>
            <a:ext cx="414900" cy="259317"/>
          </a:xfrm>
          <a:prstGeom prst="rect">
            <a:avLst/>
          </a:prstGeom>
          <a:noFill/>
          <a:ln>
            <a:noFill/>
          </a:ln>
        </p:spPr>
      </p:pic>
      <p:pic>
        <p:nvPicPr>
          <p:cNvPr id="929" name="Google Shape;929;p35"/>
          <p:cNvPicPr preferRelativeResize="0"/>
          <p:nvPr/>
        </p:nvPicPr>
        <p:blipFill rotWithShape="1">
          <a:blip r:embed="rId142" cstate="print">
            <a:alphaModFix/>
            <a:extLst>
              <a:ext uri="{28A0092B-C50C-407E-A947-70E740481C1C}">
                <a14:useLocalDpi xmlns:a14="http://schemas.microsoft.com/office/drawing/2010/main"/>
              </a:ext>
            </a:extLst>
          </a:blip>
          <a:srcRect/>
          <a:stretch/>
        </p:blipFill>
        <p:spPr>
          <a:xfrm>
            <a:off x="6304324" y="4187494"/>
            <a:ext cx="513600" cy="228433"/>
          </a:xfrm>
          <a:prstGeom prst="rect">
            <a:avLst/>
          </a:prstGeom>
          <a:noFill/>
          <a:ln>
            <a:noFill/>
          </a:ln>
        </p:spPr>
      </p:pic>
      <p:pic>
        <p:nvPicPr>
          <p:cNvPr id="930" name="Google Shape;930;p35"/>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4474787" y="1346876"/>
            <a:ext cx="548700" cy="217651"/>
          </a:xfrm>
          <a:prstGeom prst="rect">
            <a:avLst/>
          </a:prstGeom>
          <a:noFill/>
          <a:ln>
            <a:noFill/>
          </a:ln>
        </p:spPr>
      </p:pic>
      <p:pic>
        <p:nvPicPr>
          <p:cNvPr id="931" name="Google Shape;931;p35"/>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4360958" y="3400083"/>
            <a:ext cx="663900" cy="208022"/>
          </a:xfrm>
          <a:prstGeom prst="rect">
            <a:avLst/>
          </a:prstGeom>
          <a:noFill/>
          <a:ln>
            <a:noFill/>
          </a:ln>
        </p:spPr>
      </p:pic>
      <p:pic>
        <p:nvPicPr>
          <p:cNvPr id="932" name="Google Shape;932;p35"/>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3608895" y="1737368"/>
            <a:ext cx="513600" cy="174624"/>
          </a:xfrm>
          <a:prstGeom prst="rect">
            <a:avLst/>
          </a:prstGeom>
          <a:noFill/>
          <a:ln>
            <a:noFill/>
          </a:ln>
        </p:spPr>
      </p:pic>
      <p:pic>
        <p:nvPicPr>
          <p:cNvPr id="933" name="Google Shape;933;p35"/>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3708851" y="3817326"/>
            <a:ext cx="553200" cy="189932"/>
          </a:xfrm>
          <a:prstGeom prst="rect">
            <a:avLst/>
          </a:prstGeom>
          <a:noFill/>
          <a:ln>
            <a:noFill/>
          </a:ln>
        </p:spPr>
      </p:pic>
      <p:pic>
        <p:nvPicPr>
          <p:cNvPr id="934" name="Google Shape;934;p35"/>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1661502" y="3404516"/>
            <a:ext cx="553200" cy="199156"/>
          </a:xfrm>
          <a:prstGeom prst="rect">
            <a:avLst/>
          </a:prstGeom>
          <a:noFill/>
          <a:ln>
            <a:noFill/>
          </a:ln>
        </p:spPr>
      </p:pic>
      <p:pic>
        <p:nvPicPr>
          <p:cNvPr id="935" name="Google Shape;935;p35"/>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3679383" y="2944574"/>
            <a:ext cx="594175" cy="152499"/>
          </a:xfrm>
          <a:prstGeom prst="rect">
            <a:avLst/>
          </a:prstGeom>
          <a:noFill/>
          <a:ln>
            <a:noFill/>
          </a:ln>
        </p:spPr>
      </p:pic>
      <p:pic>
        <p:nvPicPr>
          <p:cNvPr id="936" name="Google Shape;936;p35"/>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5153111" y="2111871"/>
            <a:ext cx="548700" cy="173758"/>
          </a:xfrm>
          <a:prstGeom prst="rect">
            <a:avLst/>
          </a:prstGeom>
          <a:noFill/>
          <a:ln>
            <a:noFill/>
          </a:ln>
        </p:spPr>
      </p:pic>
      <p:pic>
        <p:nvPicPr>
          <p:cNvPr id="937" name="Google Shape;937;p35"/>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2836076" y="2473545"/>
            <a:ext cx="636000" cy="250161"/>
          </a:xfrm>
          <a:prstGeom prst="rect">
            <a:avLst/>
          </a:prstGeom>
          <a:noFill/>
          <a:ln>
            <a:noFill/>
          </a:ln>
        </p:spPr>
      </p:pic>
      <p:pic>
        <p:nvPicPr>
          <p:cNvPr id="938" name="Google Shape;938;p35"/>
          <p:cNvPicPr preferRelativeResize="0"/>
          <p:nvPr/>
        </p:nvPicPr>
        <p:blipFill rotWithShape="1">
          <a:blip r:embed="rId151" cstate="print">
            <a:alphaModFix/>
            <a:extLst>
              <a:ext uri="{28A0092B-C50C-407E-A947-70E740481C1C}">
                <a14:useLocalDpi xmlns:a14="http://schemas.microsoft.com/office/drawing/2010/main"/>
              </a:ext>
            </a:extLst>
          </a:blip>
          <a:srcRect/>
          <a:stretch/>
        </p:blipFill>
        <p:spPr>
          <a:xfrm>
            <a:off x="1411220" y="4158310"/>
            <a:ext cx="213745" cy="286800"/>
          </a:xfrm>
          <a:prstGeom prst="rect">
            <a:avLst/>
          </a:prstGeom>
          <a:noFill/>
          <a:ln>
            <a:noFill/>
          </a:ln>
        </p:spPr>
      </p:pic>
      <p:pic>
        <p:nvPicPr>
          <p:cNvPr id="939" name="Google Shape;939;p35"/>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6891109" y="999075"/>
            <a:ext cx="675000" cy="155250"/>
          </a:xfrm>
          <a:prstGeom prst="rect">
            <a:avLst/>
          </a:prstGeom>
          <a:noFill/>
          <a:ln>
            <a:noFill/>
          </a:ln>
        </p:spPr>
      </p:pic>
      <p:pic>
        <p:nvPicPr>
          <p:cNvPr id="940" name="Google Shape;940;p35"/>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4586404" y="4216510"/>
            <a:ext cx="663900" cy="170401"/>
          </a:xfrm>
          <a:prstGeom prst="rect">
            <a:avLst/>
          </a:prstGeom>
          <a:noFill/>
          <a:ln>
            <a:noFill/>
          </a:ln>
        </p:spPr>
      </p:pic>
      <p:pic>
        <p:nvPicPr>
          <p:cNvPr id="941" name="Google Shape;941;p35"/>
          <p:cNvPicPr preferRelativeResize="0"/>
          <p:nvPr/>
        </p:nvPicPr>
        <p:blipFill rotWithShape="1">
          <a:blip r:embed="rId154" cstate="print">
            <a:alphaModFix/>
            <a:extLst>
              <a:ext uri="{28A0092B-C50C-407E-A947-70E740481C1C}">
                <a14:useLocalDpi xmlns:a14="http://schemas.microsoft.com/office/drawing/2010/main"/>
              </a:ext>
            </a:extLst>
          </a:blip>
          <a:srcRect/>
          <a:stretch/>
        </p:blipFill>
        <p:spPr>
          <a:xfrm>
            <a:off x="7206377" y="4454405"/>
            <a:ext cx="355150" cy="334225"/>
          </a:xfrm>
          <a:prstGeom prst="rect">
            <a:avLst/>
          </a:prstGeom>
          <a:noFill/>
          <a:ln>
            <a:noFill/>
          </a:ln>
        </p:spPr>
      </p:pic>
      <p:pic>
        <p:nvPicPr>
          <p:cNvPr id="942" name="Google Shape;942;p35"/>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2269528" y="4256826"/>
            <a:ext cx="585300" cy="89769"/>
          </a:xfrm>
          <a:prstGeom prst="rect">
            <a:avLst/>
          </a:prstGeom>
          <a:noFill/>
          <a:ln>
            <a:noFill/>
          </a:ln>
        </p:spPr>
      </p:pic>
      <p:pic>
        <p:nvPicPr>
          <p:cNvPr id="943" name="Google Shape;943;p35"/>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4058181" y="4515193"/>
            <a:ext cx="585300" cy="212650"/>
          </a:xfrm>
          <a:prstGeom prst="rect">
            <a:avLst/>
          </a:prstGeom>
          <a:noFill/>
          <a:ln>
            <a:noFill/>
          </a:ln>
        </p:spPr>
      </p:pic>
      <p:pic>
        <p:nvPicPr>
          <p:cNvPr id="944" name="Google Shape;944;p35"/>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4301781" y="3726212"/>
            <a:ext cx="548640" cy="372161"/>
          </a:xfrm>
          <a:prstGeom prst="rect">
            <a:avLst/>
          </a:prstGeom>
          <a:noFill/>
          <a:ln>
            <a:noFill/>
          </a:ln>
        </p:spPr>
      </p:pic>
      <p:pic>
        <p:nvPicPr>
          <p:cNvPr id="945" name="Google Shape;945;p35"/>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5104625" y="1380472"/>
            <a:ext cx="663900" cy="150457"/>
          </a:xfrm>
          <a:prstGeom prst="rect">
            <a:avLst/>
          </a:prstGeom>
          <a:noFill/>
          <a:ln>
            <a:noFill/>
          </a:ln>
        </p:spPr>
      </p:pic>
    </p:spTree>
    <p:extLst>
      <p:ext uri="{BB962C8B-B14F-4D97-AF65-F5344CB8AC3E}">
        <p14:creationId xmlns:p14="http://schemas.microsoft.com/office/powerpoint/2010/main" val="115059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81" name="Google Shape;81;p18"/>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82" name="Google Shape;82;p1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altLang="zh-CN" sz="1700" dirty="0">
                <a:solidFill>
                  <a:schemeClr val="dk2"/>
                </a:solidFill>
                <a:latin typeface="Century Gothic"/>
                <a:ea typeface="Century Gothic"/>
                <a:cs typeface="Century Gothic"/>
                <a:sym typeface="Century Gothic"/>
              </a:rPr>
              <a:t>:</a:t>
            </a:r>
            <a:endParaRPr lang="zh-CN" altLang="en-US" sz="1800" dirty="0">
              <a:solidFill>
                <a:schemeClr val="dk2"/>
              </a:solidFill>
            </a:endParaRPr>
          </a:p>
          <a:p>
            <a:pPr marL="0" lvl="0" indent="0" algn="l" rtl="0">
              <a:spcBef>
                <a:spcPts val="0"/>
              </a:spcBef>
              <a:spcAft>
                <a:spcPts val="0"/>
              </a:spcAft>
              <a:buNone/>
            </a:pPr>
            <a:endParaRPr dirty="0">
              <a:solidFill>
                <a:schemeClr val="dk2"/>
              </a:solidFill>
            </a:endParaRPr>
          </a:p>
        </p:txBody>
      </p:sp>
      <p:sp>
        <p:nvSpPr>
          <p:cNvPr id="83" name="Google Shape;83;p18"/>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84" name="Google Shape;84;p18"/>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86" name="Google Shape;86;p18"/>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87" name="Google Shape;87;p18"/>
          <p:cNvGrpSpPr/>
          <p:nvPr/>
        </p:nvGrpSpPr>
        <p:grpSpPr>
          <a:xfrm>
            <a:off x="4026346" y="2647446"/>
            <a:ext cx="779700" cy="780588"/>
            <a:chOff x="6484238" y="2647446"/>
            <a:chExt cx="779700" cy="780588"/>
          </a:xfrm>
        </p:grpSpPr>
        <p:sp>
          <p:nvSpPr>
            <p:cNvPr id="88" name="Google Shape;88;p18"/>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服务规范</a:t>
              </a:r>
              <a:endParaRPr sz="700" dirty="0"/>
            </a:p>
          </p:txBody>
        </p:sp>
        <p:pic>
          <p:nvPicPr>
            <p:cNvPr id="89" name="Google Shape;89;p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90" name="Google Shape;90;p18"/>
          <p:cNvGrpSpPr/>
          <p:nvPr/>
        </p:nvGrpSpPr>
        <p:grpSpPr>
          <a:xfrm>
            <a:off x="5548105" y="2638109"/>
            <a:ext cx="740700" cy="772225"/>
            <a:chOff x="8347013" y="2638109"/>
            <a:chExt cx="740700" cy="772225"/>
          </a:xfrm>
        </p:grpSpPr>
        <p:pic>
          <p:nvPicPr>
            <p:cNvPr id="91" name="Google Shape;91;p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92" name="Google Shape;92;p18"/>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p>
          </p:txBody>
        </p:sp>
      </p:grpSp>
      <p:grpSp>
        <p:nvGrpSpPr>
          <p:cNvPr id="93" name="Google Shape;93;p18"/>
          <p:cNvGrpSpPr/>
          <p:nvPr/>
        </p:nvGrpSpPr>
        <p:grpSpPr>
          <a:xfrm>
            <a:off x="-85937" y="2630208"/>
            <a:ext cx="1120200" cy="796867"/>
            <a:chOff x="-26975" y="2636258"/>
            <a:chExt cx="1120200" cy="796867"/>
          </a:xfrm>
        </p:grpSpPr>
        <p:sp>
          <p:nvSpPr>
            <p:cNvPr id="94" name="Google Shape;94;p18"/>
            <p:cNvSpPr txBox="1"/>
            <p:nvPr/>
          </p:nvSpPr>
          <p:spPr>
            <a:xfrm>
              <a:off x="-2697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highlight>
                    <a:srgbClr val="FFFFFF"/>
                  </a:highlight>
                </a:rPr>
                <a:t>Service Discovery</a:t>
              </a:r>
              <a:endParaRPr sz="900"/>
            </a:p>
          </p:txBody>
        </p:sp>
        <p:pic>
          <p:nvPicPr>
            <p:cNvPr id="95" name="Google Shape;95;p1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925" y="2636258"/>
              <a:ext cx="766400" cy="582775"/>
            </a:xfrm>
            <a:prstGeom prst="rect">
              <a:avLst/>
            </a:prstGeom>
            <a:noFill/>
            <a:ln>
              <a:noFill/>
            </a:ln>
          </p:spPr>
        </p:pic>
      </p:grpSp>
      <p:grpSp>
        <p:nvGrpSpPr>
          <p:cNvPr id="96" name="Google Shape;96;p18"/>
          <p:cNvGrpSpPr/>
          <p:nvPr/>
        </p:nvGrpSpPr>
        <p:grpSpPr>
          <a:xfrm>
            <a:off x="6120499" y="1709966"/>
            <a:ext cx="1007700" cy="1151160"/>
            <a:chOff x="8217250" y="1709966"/>
            <a:chExt cx="1007700" cy="1151160"/>
          </a:xfrm>
        </p:grpSpPr>
        <p:sp>
          <p:nvSpPr>
            <p:cNvPr id="97" name="Google Shape;97;p18"/>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98" name="Google Shape;98;p1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99" name="Google Shape;99;p18"/>
          <p:cNvGrpSpPr/>
          <p:nvPr/>
        </p:nvGrpSpPr>
        <p:grpSpPr>
          <a:xfrm>
            <a:off x="6789356" y="1772918"/>
            <a:ext cx="1126800" cy="964579"/>
            <a:chOff x="1667824" y="2636255"/>
            <a:chExt cx="1126800" cy="964579"/>
          </a:xfrm>
        </p:grpSpPr>
        <p:sp>
          <p:nvSpPr>
            <p:cNvPr id="100" name="Google Shape;100;p18"/>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101" name="Google Shape;101;p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102" name="Google Shape;102;p18"/>
          <p:cNvGrpSpPr/>
          <p:nvPr/>
        </p:nvGrpSpPr>
        <p:grpSpPr>
          <a:xfrm>
            <a:off x="7729714" y="1804638"/>
            <a:ext cx="691800" cy="874258"/>
            <a:chOff x="2871385" y="2650976"/>
            <a:chExt cx="691800" cy="874258"/>
          </a:xfrm>
        </p:grpSpPr>
        <p:sp>
          <p:nvSpPr>
            <p:cNvPr id="103" name="Google Shape;103;p18"/>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安全</a:t>
              </a:r>
              <a:endParaRPr sz="700" dirty="0"/>
            </a:p>
          </p:txBody>
        </p:sp>
        <p:pic>
          <p:nvPicPr>
            <p:cNvPr id="104" name="Google Shape;104;p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105" name="Google Shape;105;p18"/>
          <p:cNvCxnSpPr/>
          <p:nvPr/>
        </p:nvCxnSpPr>
        <p:spPr>
          <a:xfrm>
            <a:off x="29569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106" name="Google Shape;106;p18"/>
          <p:cNvSpPr txBox="1"/>
          <p:nvPr/>
        </p:nvSpPr>
        <p:spPr>
          <a:xfrm>
            <a:off x="936111"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107" name="Google Shape;107;p18"/>
          <p:cNvGrpSpPr/>
          <p:nvPr/>
        </p:nvGrpSpPr>
        <p:grpSpPr>
          <a:xfrm>
            <a:off x="4735176" y="2657989"/>
            <a:ext cx="883800" cy="943745"/>
            <a:chOff x="7256190" y="2657989"/>
            <a:chExt cx="883800" cy="943745"/>
          </a:xfrm>
        </p:grpSpPr>
        <p:pic>
          <p:nvPicPr>
            <p:cNvPr id="108" name="Google Shape;108;p1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109" name="Google Shape;109;p18"/>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软件包管理</a:t>
              </a:r>
              <a:endParaRPr sz="700" dirty="0"/>
            </a:p>
          </p:txBody>
        </p:sp>
      </p:grpSp>
      <p:grpSp>
        <p:nvGrpSpPr>
          <p:cNvPr id="110" name="Google Shape;110;p18"/>
          <p:cNvGrpSpPr/>
          <p:nvPr/>
        </p:nvGrpSpPr>
        <p:grpSpPr>
          <a:xfrm>
            <a:off x="5435441" y="1747073"/>
            <a:ext cx="947700" cy="863852"/>
            <a:chOff x="6234350" y="1747073"/>
            <a:chExt cx="947700" cy="863852"/>
          </a:xfrm>
        </p:grpSpPr>
        <p:sp>
          <p:nvSpPr>
            <p:cNvPr id="111" name="Google Shape;111;p18"/>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API</a:t>
              </a:r>
              <a:endParaRPr sz="700" dirty="0"/>
            </a:p>
          </p:txBody>
        </p:sp>
        <p:pic>
          <p:nvPicPr>
            <p:cNvPr id="112" name="Google Shape;112;p1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113" name="Google Shape;113;p18"/>
          <p:cNvGrpSpPr/>
          <p:nvPr/>
        </p:nvGrpSpPr>
        <p:grpSpPr>
          <a:xfrm>
            <a:off x="3990275" y="1910583"/>
            <a:ext cx="810350" cy="820343"/>
            <a:chOff x="3672193" y="1910583"/>
            <a:chExt cx="810350" cy="820343"/>
          </a:xfrm>
        </p:grpSpPr>
        <p:sp>
          <p:nvSpPr>
            <p:cNvPr id="114" name="Google Shape;114;p18"/>
            <p:cNvSpPr txBox="1"/>
            <p:nvPr/>
          </p:nvSpPr>
          <p:spPr>
            <a:xfrm>
              <a:off x="3681068"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远程过程调用</a:t>
              </a:r>
              <a:endParaRPr sz="700" dirty="0"/>
            </a:p>
          </p:txBody>
        </p:sp>
        <p:pic>
          <p:nvPicPr>
            <p:cNvPr id="115" name="Google Shape;115;p1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672193" y="1910583"/>
              <a:ext cx="810350" cy="304500"/>
            </a:xfrm>
            <a:prstGeom prst="rect">
              <a:avLst/>
            </a:prstGeom>
            <a:noFill/>
            <a:ln>
              <a:noFill/>
            </a:ln>
          </p:spPr>
        </p:pic>
      </p:grpSp>
      <p:grpSp>
        <p:nvGrpSpPr>
          <p:cNvPr id="116" name="Google Shape;116;p18"/>
          <p:cNvGrpSpPr/>
          <p:nvPr/>
        </p:nvGrpSpPr>
        <p:grpSpPr>
          <a:xfrm>
            <a:off x="2973717" y="1804654"/>
            <a:ext cx="1126800" cy="904072"/>
            <a:chOff x="1650497" y="1804654"/>
            <a:chExt cx="1126800" cy="904072"/>
          </a:xfrm>
        </p:grpSpPr>
        <p:sp>
          <p:nvSpPr>
            <p:cNvPr id="117" name="Google Shape;117;p18"/>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sz="700" dirty="0">
                  <a:solidFill>
                    <a:srgbClr val="606060"/>
                  </a:solidFill>
                  <a:highlight>
                    <a:srgbClr val="FFFFFF"/>
                  </a:highlight>
                </a:rPr>
                <a:t>API</a:t>
              </a:r>
              <a:endParaRPr sz="700" dirty="0"/>
            </a:p>
          </p:txBody>
        </p:sp>
        <p:pic>
          <p:nvPicPr>
            <p:cNvPr id="118" name="Google Shape;118;p1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119" name="Google Shape;119;p18"/>
          <p:cNvGrpSpPr/>
          <p:nvPr/>
        </p:nvGrpSpPr>
        <p:grpSpPr>
          <a:xfrm>
            <a:off x="4614183" y="1778696"/>
            <a:ext cx="1007700" cy="929130"/>
            <a:chOff x="5366459" y="1778696"/>
            <a:chExt cx="1007700" cy="929130"/>
          </a:xfrm>
        </p:grpSpPr>
        <p:sp>
          <p:nvSpPr>
            <p:cNvPr id="120" name="Google Shape;120;p18"/>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121" name="Google Shape;121;p1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122" name="Google Shape;122;p18"/>
          <p:cNvGrpSpPr/>
          <p:nvPr/>
        </p:nvGrpSpPr>
        <p:grpSpPr>
          <a:xfrm>
            <a:off x="2977017" y="2822508"/>
            <a:ext cx="1120200" cy="656226"/>
            <a:chOff x="5348263" y="2822508"/>
            <a:chExt cx="1120200" cy="656226"/>
          </a:xfrm>
        </p:grpSpPr>
        <p:sp>
          <p:nvSpPr>
            <p:cNvPr id="123" name="Google Shape;123;p18"/>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124" name="Google Shape;124;p1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125" name="Google Shape;125;p1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3850" y="3742036"/>
            <a:ext cx="822960" cy="502006"/>
          </a:xfrm>
          <a:prstGeom prst="rect">
            <a:avLst/>
          </a:prstGeom>
          <a:noFill/>
          <a:ln>
            <a:noFill/>
          </a:ln>
        </p:spPr>
      </p:pic>
      <p:pic>
        <p:nvPicPr>
          <p:cNvPr id="126" name="Google Shape;126;p1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223961" y="3742036"/>
            <a:ext cx="822960" cy="502006"/>
          </a:xfrm>
          <a:prstGeom prst="rect">
            <a:avLst/>
          </a:prstGeom>
          <a:noFill/>
          <a:ln>
            <a:noFill/>
          </a:ln>
        </p:spPr>
      </p:pic>
      <p:pic>
        <p:nvPicPr>
          <p:cNvPr id="127" name="Google Shape;127;p1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394071" y="3742036"/>
            <a:ext cx="822960" cy="502006"/>
          </a:xfrm>
          <a:prstGeom prst="rect">
            <a:avLst/>
          </a:prstGeom>
          <a:noFill/>
          <a:ln>
            <a:noFill/>
          </a:ln>
        </p:spPr>
      </p:pic>
      <p:pic>
        <p:nvPicPr>
          <p:cNvPr id="128" name="Google Shape;128;p1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564182" y="3742036"/>
            <a:ext cx="822960" cy="502006"/>
          </a:xfrm>
          <a:prstGeom prst="rect">
            <a:avLst/>
          </a:prstGeom>
          <a:noFill/>
          <a:ln>
            <a:noFill/>
          </a:ln>
        </p:spPr>
      </p:pic>
      <p:pic>
        <p:nvPicPr>
          <p:cNvPr id="129" name="Google Shape;129;p1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34293" y="3742036"/>
            <a:ext cx="822960" cy="502006"/>
          </a:xfrm>
          <a:prstGeom prst="rect">
            <a:avLst/>
          </a:prstGeom>
          <a:noFill/>
          <a:ln>
            <a:noFill/>
          </a:ln>
        </p:spPr>
      </p:pic>
      <p:pic>
        <p:nvPicPr>
          <p:cNvPr id="130" name="Google Shape;130;p1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904404" y="3742036"/>
            <a:ext cx="822960" cy="502006"/>
          </a:xfrm>
          <a:prstGeom prst="rect">
            <a:avLst/>
          </a:prstGeom>
          <a:noFill/>
          <a:ln>
            <a:noFill/>
          </a:ln>
        </p:spPr>
      </p:pic>
      <p:pic>
        <p:nvPicPr>
          <p:cNvPr id="131" name="Google Shape;131;p1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074514" y="3742036"/>
            <a:ext cx="822960" cy="502006"/>
          </a:xfrm>
          <a:prstGeom prst="rect">
            <a:avLst/>
          </a:prstGeom>
          <a:noFill/>
          <a:ln>
            <a:noFill/>
          </a:ln>
        </p:spPr>
      </p:pic>
      <p:pic>
        <p:nvPicPr>
          <p:cNvPr id="132" name="Google Shape;132;p1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133" name="Google Shape;133;p1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134" name="Google Shape;134;p1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018658" y="4325178"/>
            <a:ext cx="822960" cy="502006"/>
          </a:xfrm>
          <a:prstGeom prst="rect">
            <a:avLst/>
          </a:prstGeom>
          <a:noFill/>
          <a:ln>
            <a:noFill/>
          </a:ln>
        </p:spPr>
      </p:pic>
      <p:pic>
        <p:nvPicPr>
          <p:cNvPr id="135" name="Google Shape;135;p1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59678" y="4325178"/>
            <a:ext cx="822960" cy="502006"/>
          </a:xfrm>
          <a:prstGeom prst="rect">
            <a:avLst/>
          </a:prstGeom>
          <a:noFill/>
          <a:ln>
            <a:noFill/>
          </a:ln>
        </p:spPr>
      </p:pic>
      <p:pic>
        <p:nvPicPr>
          <p:cNvPr id="136" name="Google Shape;136;p1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100698" y="4325178"/>
            <a:ext cx="822960" cy="502006"/>
          </a:xfrm>
          <a:prstGeom prst="rect">
            <a:avLst/>
          </a:prstGeom>
          <a:noFill/>
          <a:ln>
            <a:noFill/>
          </a:ln>
        </p:spPr>
      </p:pic>
      <p:pic>
        <p:nvPicPr>
          <p:cNvPr id="137" name="Google Shape;137;p1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41719" y="4325178"/>
            <a:ext cx="822960" cy="502006"/>
          </a:xfrm>
          <a:prstGeom prst="rect">
            <a:avLst/>
          </a:prstGeom>
          <a:noFill/>
          <a:ln>
            <a:noFill/>
          </a:ln>
        </p:spPr>
      </p:pic>
      <p:pic>
        <p:nvPicPr>
          <p:cNvPr id="138" name="Google Shape;138;p1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182739" y="4325178"/>
            <a:ext cx="822960" cy="502006"/>
          </a:xfrm>
          <a:prstGeom prst="rect">
            <a:avLst/>
          </a:prstGeom>
          <a:noFill/>
          <a:ln>
            <a:noFill/>
          </a:ln>
        </p:spPr>
      </p:pic>
      <p:pic>
        <p:nvPicPr>
          <p:cNvPr id="139" name="Google Shape;139;p1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223759" y="4325178"/>
            <a:ext cx="822960" cy="502006"/>
          </a:xfrm>
          <a:prstGeom prst="rect">
            <a:avLst/>
          </a:prstGeom>
          <a:noFill/>
          <a:ln>
            <a:noFill/>
          </a:ln>
        </p:spPr>
      </p:pic>
      <p:pic>
        <p:nvPicPr>
          <p:cNvPr id="140" name="Google Shape;140;p1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64780" y="4325178"/>
            <a:ext cx="822960" cy="502006"/>
          </a:xfrm>
          <a:prstGeom prst="rect">
            <a:avLst/>
          </a:prstGeom>
          <a:noFill/>
          <a:ln>
            <a:noFill/>
          </a:ln>
        </p:spPr>
      </p:pic>
      <p:pic>
        <p:nvPicPr>
          <p:cNvPr id="141" name="Google Shape;141;p1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142" name="Google Shape;142;p18"/>
          <p:cNvGrpSpPr/>
          <p:nvPr/>
        </p:nvGrpSpPr>
        <p:grpSpPr>
          <a:xfrm>
            <a:off x="-70487" y="1744056"/>
            <a:ext cx="1089300" cy="807820"/>
            <a:chOff x="53850" y="1738207"/>
            <a:chExt cx="1089300" cy="807820"/>
          </a:xfrm>
        </p:grpSpPr>
        <p:sp>
          <p:nvSpPr>
            <p:cNvPr id="143" name="Google Shape;143;p18"/>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编排</a:t>
              </a:r>
              <a:endParaRPr sz="900" dirty="0"/>
            </a:p>
          </p:txBody>
        </p:sp>
        <p:pic>
          <p:nvPicPr>
            <p:cNvPr id="144" name="Google Shape;144;p18"/>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145" name="Google Shape;145;p18"/>
          <p:cNvGrpSpPr/>
          <p:nvPr/>
        </p:nvGrpSpPr>
        <p:grpSpPr>
          <a:xfrm>
            <a:off x="2053075" y="1744441"/>
            <a:ext cx="922500" cy="807050"/>
            <a:chOff x="117673" y="2588875"/>
            <a:chExt cx="922500" cy="807050"/>
          </a:xfrm>
        </p:grpSpPr>
        <p:sp>
          <p:nvSpPr>
            <p:cNvPr id="146" name="Google Shape;146;p18"/>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服务代理</a:t>
              </a:r>
              <a:endParaRPr sz="900" dirty="0">
                <a:solidFill>
                  <a:srgbClr val="606060"/>
                </a:solidFill>
                <a:highlight>
                  <a:srgbClr val="FFFFFF"/>
                </a:highlight>
              </a:endParaRPr>
            </a:p>
          </p:txBody>
        </p:sp>
        <p:pic>
          <p:nvPicPr>
            <p:cNvPr id="147" name="Google Shape;147;p1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148" name="Google Shape;148;p18"/>
          <p:cNvGrpSpPr/>
          <p:nvPr/>
        </p:nvGrpSpPr>
        <p:grpSpPr>
          <a:xfrm>
            <a:off x="1092175" y="1748133"/>
            <a:ext cx="989400" cy="799666"/>
            <a:chOff x="1122850" y="1746361"/>
            <a:chExt cx="989400" cy="799666"/>
          </a:xfrm>
        </p:grpSpPr>
        <p:sp>
          <p:nvSpPr>
            <p:cNvPr id="149" name="Google Shape;149;p18"/>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监控</a:t>
              </a:r>
              <a:endParaRPr sz="900" dirty="0"/>
            </a:p>
          </p:txBody>
        </p:sp>
        <p:pic>
          <p:nvPicPr>
            <p:cNvPr id="150" name="Google Shape;150;p18"/>
            <p:cNvPicPr preferRelativeResize="0"/>
            <p:nvPr/>
          </p:nvPicPr>
          <p:blipFill>
            <a:blip r:embed="rId34">
              <a:alphaModFix/>
            </a:blip>
            <a:stretch>
              <a:fillRect/>
            </a:stretch>
          </p:blipFill>
          <p:spPr>
            <a:xfrm>
              <a:off x="1247214" y="1746361"/>
              <a:ext cx="740664" cy="638823"/>
            </a:xfrm>
            <a:prstGeom prst="rect">
              <a:avLst/>
            </a:prstGeom>
            <a:noFill/>
            <a:ln>
              <a:noFill/>
            </a:ln>
          </p:spPr>
        </p:pic>
      </p:grpSp>
      <p:grpSp>
        <p:nvGrpSpPr>
          <p:cNvPr id="151" name="Google Shape;151;p18"/>
          <p:cNvGrpSpPr/>
          <p:nvPr/>
        </p:nvGrpSpPr>
        <p:grpSpPr>
          <a:xfrm>
            <a:off x="6294134" y="2636250"/>
            <a:ext cx="599100" cy="783375"/>
            <a:chOff x="8469225" y="2636250"/>
            <a:chExt cx="599100" cy="783375"/>
          </a:xfrm>
        </p:grpSpPr>
        <p:pic>
          <p:nvPicPr>
            <p:cNvPr id="152" name="Google Shape;152;p1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153" name="Google Shape;153;p18"/>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154" name="Google Shape;154;p18"/>
          <p:cNvGrpSpPr/>
          <p:nvPr/>
        </p:nvGrpSpPr>
        <p:grpSpPr>
          <a:xfrm>
            <a:off x="8387472" y="1762240"/>
            <a:ext cx="718800" cy="809457"/>
            <a:chOff x="3103242" y="2663577"/>
            <a:chExt cx="718800" cy="809457"/>
          </a:xfrm>
        </p:grpSpPr>
        <p:sp>
          <p:nvSpPr>
            <p:cNvPr id="155" name="Google Shape;155;p18"/>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存储</a:t>
              </a:r>
              <a:endParaRPr sz="700" dirty="0">
                <a:solidFill>
                  <a:srgbClr val="434343"/>
                </a:solidFill>
              </a:endParaRPr>
            </a:p>
          </p:txBody>
        </p:sp>
        <p:pic>
          <p:nvPicPr>
            <p:cNvPr id="156" name="Google Shape;156;p1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157" name="Google Shape;157;p18"/>
          <p:cNvGrpSpPr/>
          <p:nvPr/>
        </p:nvGrpSpPr>
        <p:grpSpPr>
          <a:xfrm>
            <a:off x="6974764" y="2687125"/>
            <a:ext cx="691800" cy="732500"/>
            <a:chOff x="8393025" y="2687125"/>
            <a:chExt cx="691800" cy="732500"/>
          </a:xfrm>
        </p:grpSpPr>
        <p:pic>
          <p:nvPicPr>
            <p:cNvPr id="158" name="Google Shape;158;p1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159" name="Google Shape;159;p18"/>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核心价值存储</a:t>
              </a:r>
              <a:endParaRPr sz="700" dirty="0"/>
            </a:p>
          </p:txBody>
        </p:sp>
      </p:grpSp>
      <p:grpSp>
        <p:nvGrpSpPr>
          <p:cNvPr id="160" name="Google Shape;160;p18"/>
          <p:cNvGrpSpPr/>
          <p:nvPr/>
        </p:nvGrpSpPr>
        <p:grpSpPr>
          <a:xfrm>
            <a:off x="7752133" y="2617292"/>
            <a:ext cx="617700" cy="941133"/>
            <a:chOff x="7828333" y="2617292"/>
            <a:chExt cx="617700" cy="941133"/>
          </a:xfrm>
        </p:grpSpPr>
        <p:pic>
          <p:nvPicPr>
            <p:cNvPr id="161" name="Google Shape;161;p18"/>
            <p:cNvPicPr preferRelativeResize="0"/>
            <p:nvPr/>
          </p:nvPicPr>
          <p:blipFill>
            <a:blip r:embed="rId38">
              <a:alphaModFix/>
            </a:blip>
            <a:stretch>
              <a:fillRect/>
            </a:stretch>
          </p:blipFill>
          <p:spPr>
            <a:xfrm>
              <a:off x="7828333" y="2617292"/>
              <a:ext cx="617700" cy="548208"/>
            </a:xfrm>
            <a:prstGeom prst="rect">
              <a:avLst/>
            </a:prstGeom>
            <a:noFill/>
            <a:ln>
              <a:noFill/>
            </a:ln>
          </p:spPr>
        </p:pic>
        <p:sp>
          <p:nvSpPr>
            <p:cNvPr id="162" name="Google Shape;162;p18"/>
            <p:cNvSpPr txBox="1"/>
            <p:nvPr/>
          </p:nvSpPr>
          <p:spPr>
            <a:xfrm>
              <a:off x="7837633"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政策</a:t>
              </a:r>
              <a:endParaRPr sz="700" dirty="0"/>
            </a:p>
          </p:txBody>
        </p:sp>
      </p:grpSp>
      <p:grpSp>
        <p:nvGrpSpPr>
          <p:cNvPr id="163" name="Google Shape;163;p18"/>
          <p:cNvGrpSpPr/>
          <p:nvPr/>
        </p:nvGrpSpPr>
        <p:grpSpPr>
          <a:xfrm>
            <a:off x="8447322" y="2640400"/>
            <a:ext cx="599100" cy="918025"/>
            <a:chOff x="8536772" y="2640400"/>
            <a:chExt cx="599100" cy="918025"/>
          </a:xfrm>
        </p:grpSpPr>
        <p:pic>
          <p:nvPicPr>
            <p:cNvPr id="164" name="Google Shape;164;p1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585322" y="2640400"/>
              <a:ext cx="502000" cy="502000"/>
            </a:xfrm>
            <a:prstGeom prst="rect">
              <a:avLst/>
            </a:prstGeom>
            <a:noFill/>
            <a:ln>
              <a:noFill/>
            </a:ln>
          </p:spPr>
        </p:pic>
        <p:sp>
          <p:nvSpPr>
            <p:cNvPr id="165" name="Google Shape;165;p18"/>
            <p:cNvSpPr txBox="1"/>
            <p:nvPr/>
          </p:nvSpPr>
          <p:spPr>
            <a:xfrm>
              <a:off x="8536772"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容器运行</a:t>
              </a:r>
              <a:endParaRPr sz="700" dirty="0"/>
            </a:p>
          </p:txBody>
        </p:sp>
      </p:grpSp>
      <p:grpSp>
        <p:nvGrpSpPr>
          <p:cNvPr id="166" name="Google Shape;166;p18"/>
          <p:cNvGrpSpPr/>
          <p:nvPr/>
        </p:nvGrpSpPr>
        <p:grpSpPr>
          <a:xfrm>
            <a:off x="963625" y="2685074"/>
            <a:ext cx="1246500" cy="748051"/>
            <a:chOff x="887425" y="2685074"/>
            <a:chExt cx="1246500" cy="748051"/>
          </a:xfrm>
        </p:grpSpPr>
        <p:pic>
          <p:nvPicPr>
            <p:cNvPr id="167" name="Google Shape;167;p1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335111" y="2685074"/>
              <a:ext cx="351129" cy="585215"/>
            </a:xfrm>
            <a:prstGeom prst="rect">
              <a:avLst/>
            </a:prstGeom>
            <a:noFill/>
            <a:ln>
              <a:noFill/>
            </a:ln>
          </p:spPr>
        </p:pic>
        <p:sp>
          <p:nvSpPr>
            <p:cNvPr id="168" name="Google Shape;168;p18"/>
            <p:cNvSpPr txBox="1"/>
            <p:nvPr/>
          </p:nvSpPr>
          <p:spPr>
            <a:xfrm>
              <a:off x="887425" y="3236025"/>
              <a:ext cx="12465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t>容器运行</a:t>
              </a:r>
              <a:endParaRPr sz="900" dirty="0"/>
            </a:p>
          </p:txBody>
        </p:sp>
      </p:grpSp>
      <p:grpSp>
        <p:nvGrpSpPr>
          <p:cNvPr id="169" name="Google Shape;169;p18"/>
          <p:cNvGrpSpPr/>
          <p:nvPr/>
        </p:nvGrpSpPr>
        <p:grpSpPr>
          <a:xfrm>
            <a:off x="1954225" y="2593540"/>
            <a:ext cx="1120200" cy="839585"/>
            <a:chOff x="1878025" y="2593540"/>
            <a:chExt cx="1120200" cy="839585"/>
          </a:xfrm>
        </p:grpSpPr>
        <p:pic>
          <p:nvPicPr>
            <p:cNvPr id="170" name="Google Shape;170;p1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2078695" y="2593540"/>
              <a:ext cx="718859" cy="606019"/>
            </a:xfrm>
            <a:prstGeom prst="rect">
              <a:avLst/>
            </a:prstGeom>
            <a:noFill/>
            <a:ln>
              <a:noFill/>
            </a:ln>
          </p:spPr>
        </p:pic>
        <p:sp>
          <p:nvSpPr>
            <p:cNvPr id="171" name="Google Shape;171;p18"/>
            <p:cNvSpPr txBox="1"/>
            <p:nvPr/>
          </p:nvSpPr>
          <p:spPr>
            <a:xfrm>
              <a:off x="187802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日志</a:t>
              </a:r>
              <a:endParaRPr sz="900" dirty="0"/>
            </a:p>
          </p:txBody>
        </p:sp>
      </p:grpSp>
    </p:spTree>
    <p:extLst>
      <p:ext uri="{BB962C8B-B14F-4D97-AF65-F5344CB8AC3E}">
        <p14:creationId xmlns:p14="http://schemas.microsoft.com/office/powerpoint/2010/main" val="1993084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2" name="Shape 469"/>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l="-1705"/>
          <a:stretch/>
        </p:blipFill>
        <p:spPr>
          <a:xfrm>
            <a:off x="4774510" y="1056603"/>
            <a:ext cx="914400" cy="500958"/>
          </a:xfrm>
          <a:prstGeom prst="rect">
            <a:avLst/>
          </a:prstGeom>
          <a:noFill/>
          <a:ln>
            <a:noFill/>
          </a:ln>
        </p:spPr>
      </p:pic>
      <p:pic>
        <p:nvPicPr>
          <p:cNvPr id="47" name="Shape 605"/>
          <p:cNvPicPr preferRelativeResize="0">
            <a:picLocks noChangeAspect="1"/>
          </p:cNvPicPr>
          <p:nvPr/>
        </p:nvPicPr>
        <p:blipFill rotWithShape="1">
          <a:blip r:embed="rId4" cstate="print">
            <a:alphaModFix/>
            <a:extLst>
              <a:ext uri="{28A0092B-C50C-407E-A947-70E740481C1C}">
                <a14:useLocalDpi xmlns:a14="http://schemas.microsoft.com/office/drawing/2010/main"/>
              </a:ext>
            </a:extLst>
          </a:blip>
          <a:srcRect t="-8774" b="-12247"/>
          <a:stretch/>
        </p:blipFill>
        <p:spPr>
          <a:xfrm>
            <a:off x="6462236" y="2941696"/>
            <a:ext cx="609000" cy="578966"/>
          </a:xfrm>
          <a:prstGeom prst="rect">
            <a:avLst/>
          </a:prstGeom>
          <a:noFill/>
          <a:ln>
            <a:noFill/>
          </a:ln>
        </p:spPr>
      </p:pic>
      <p:pic>
        <p:nvPicPr>
          <p:cNvPr id="53" name="Shape 566"/>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5554898" y="3024038"/>
            <a:ext cx="663900" cy="406642"/>
          </a:xfrm>
          <a:prstGeom prst="rect">
            <a:avLst/>
          </a:prstGeom>
          <a:noFill/>
          <a:ln>
            <a:noFill/>
          </a:ln>
        </p:spPr>
      </p:pic>
      <p:pic>
        <p:nvPicPr>
          <p:cNvPr id="54" name="Shape 568"/>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1193915" y="2623318"/>
            <a:ext cx="693731" cy="186136"/>
          </a:xfrm>
          <a:prstGeom prst="rect">
            <a:avLst/>
          </a:prstGeom>
          <a:noFill/>
          <a:ln>
            <a:noFill/>
          </a:ln>
        </p:spPr>
      </p:pic>
      <p:pic>
        <p:nvPicPr>
          <p:cNvPr id="39" name="Shape 717"/>
          <p:cNvPicPr preferRelativeResize="0">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5559413" y="4032322"/>
            <a:ext cx="704700" cy="419296"/>
          </a:xfrm>
          <a:prstGeom prst="rect">
            <a:avLst/>
          </a:prstGeom>
          <a:noFill/>
          <a:ln>
            <a:noFill/>
          </a:ln>
        </p:spPr>
      </p:pic>
      <p:pic>
        <p:nvPicPr>
          <p:cNvPr id="45" name="Google Shape;1024;p100"/>
          <p:cNvPicPr preferRelativeResize="0">
            <a:picLocks noChangeAspect="1"/>
          </p:cNvPicPr>
          <p:nvPr/>
        </p:nvPicPr>
        <p:blipFill>
          <a:blip r:embed="rId8" cstate="print">
            <a:alphaModFix/>
            <a:extLst>
              <a:ext uri="{28A0092B-C50C-407E-A947-70E740481C1C}">
                <a14:useLocalDpi xmlns:a14="http://schemas.microsoft.com/office/drawing/2010/main"/>
              </a:ext>
            </a:extLst>
          </a:blip>
          <a:stretch>
            <a:fillRect/>
          </a:stretch>
        </p:blipFill>
        <p:spPr>
          <a:xfrm>
            <a:off x="1254609" y="3169546"/>
            <a:ext cx="635999" cy="195286"/>
          </a:xfrm>
          <a:prstGeom prst="rect">
            <a:avLst/>
          </a:prstGeom>
          <a:noFill/>
          <a:ln>
            <a:noFill/>
          </a:ln>
        </p:spPr>
      </p:pic>
      <p:pic>
        <p:nvPicPr>
          <p:cNvPr id="61" name="Google Shape;1126;p101"/>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5494496" y="3565941"/>
            <a:ext cx="777900" cy="383759"/>
          </a:xfrm>
          <a:prstGeom prst="rect">
            <a:avLst/>
          </a:prstGeom>
          <a:noFill/>
          <a:ln>
            <a:noFill/>
          </a:ln>
        </p:spPr>
      </p:pic>
      <p:pic>
        <p:nvPicPr>
          <p:cNvPr id="66" name="Google Shape;1021;p100"/>
          <p:cNvPicPr preferRelativeResize="0">
            <a:picLocks noChangeAspect="1"/>
          </p:cNvPicPr>
          <p:nvPr/>
        </p:nvPicPr>
        <p:blipFill rotWithShape="1">
          <a:blip r:embed="rId10" cstate="print">
            <a:alphaModFix/>
            <a:extLst>
              <a:ext uri="{28A0092B-C50C-407E-A947-70E740481C1C}">
                <a14:useLocalDpi xmlns:a14="http://schemas.microsoft.com/office/drawing/2010/main"/>
              </a:ext>
            </a:extLst>
          </a:blip>
          <a:srcRect/>
          <a:stretch/>
        </p:blipFill>
        <p:spPr>
          <a:xfrm>
            <a:off x="4663692" y="2427935"/>
            <a:ext cx="485700" cy="523210"/>
          </a:xfrm>
          <a:prstGeom prst="rect">
            <a:avLst/>
          </a:prstGeom>
          <a:noFill/>
          <a:ln>
            <a:noFill/>
          </a:ln>
        </p:spPr>
      </p:pic>
      <p:pic>
        <p:nvPicPr>
          <p:cNvPr id="7" name="图片 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12" cstate="print">
            <a:alphaModFix/>
            <a:extLst>
              <a:ext uri="{28A0092B-C50C-407E-A947-70E740481C1C}">
                <a14:useLocalDpi xmlns:a14="http://schemas.microsoft.com/office/drawing/2010/main"/>
              </a:ext>
            </a:extLst>
          </a:blip>
          <a:stretch>
            <a:fillRect/>
          </a:stretch>
        </p:blipFill>
        <p:spPr>
          <a:xfrm>
            <a:off x="2942079" y="4162485"/>
            <a:ext cx="777240" cy="130162"/>
          </a:xfrm>
          <a:prstGeom prst="rect">
            <a:avLst/>
          </a:prstGeom>
          <a:noFill/>
          <a:ln>
            <a:noFill/>
          </a:ln>
        </p:spPr>
      </p:pic>
      <p:pic>
        <p:nvPicPr>
          <p:cNvPr id="58" name="Google Shape;1162;p103"/>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3846036" y="3510105"/>
            <a:ext cx="594150" cy="441368"/>
          </a:xfrm>
          <a:prstGeom prst="rect">
            <a:avLst/>
          </a:prstGeom>
          <a:noFill/>
          <a:ln>
            <a:noFill/>
          </a:ln>
        </p:spPr>
      </p:pic>
      <p:pic>
        <p:nvPicPr>
          <p:cNvPr id="64" name="Google Shape;1002;p102"/>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3099940" y="2979441"/>
            <a:ext cx="446801" cy="446800"/>
          </a:xfrm>
          <a:prstGeom prst="rect">
            <a:avLst/>
          </a:prstGeom>
          <a:noFill/>
          <a:ln>
            <a:noFill/>
          </a:ln>
        </p:spPr>
      </p:pic>
      <p:pic>
        <p:nvPicPr>
          <p:cNvPr id="65" name="Google Shape;1040;p102"/>
          <p:cNvPicPr preferRelativeResize="0">
            <a:picLocks noChangeAspect="1"/>
          </p:cNvPicPr>
          <p:nvPr/>
        </p:nvPicPr>
        <p:blipFill rotWithShape="1">
          <a:blip r:embed="rId15" cstate="print">
            <a:alphaModFix/>
            <a:extLst>
              <a:ext uri="{28A0092B-C50C-407E-A947-70E740481C1C}">
                <a14:useLocalDpi xmlns:a14="http://schemas.microsoft.com/office/drawing/2010/main"/>
              </a:ext>
            </a:extLst>
          </a:blip>
          <a:srcRect/>
          <a:stretch/>
        </p:blipFill>
        <p:spPr>
          <a:xfrm>
            <a:off x="3834298" y="2406829"/>
            <a:ext cx="617434" cy="562635"/>
          </a:xfrm>
          <a:prstGeom prst="rect">
            <a:avLst/>
          </a:prstGeom>
          <a:noFill/>
          <a:ln>
            <a:noFill/>
          </a:ln>
        </p:spPr>
      </p:pic>
      <p:pic>
        <p:nvPicPr>
          <p:cNvPr id="68" name="Google Shape;1065;p102"/>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5417395" y="2630913"/>
            <a:ext cx="819075" cy="279748"/>
          </a:xfrm>
          <a:prstGeom prst="rect">
            <a:avLst/>
          </a:prstGeom>
          <a:noFill/>
          <a:ln>
            <a:noFill/>
          </a:ln>
        </p:spPr>
      </p:pic>
      <p:pic>
        <p:nvPicPr>
          <p:cNvPr id="48" name="Google Shape;1178;p103"/>
          <p:cNvPicPr preferRelativeResize="0">
            <a:picLocks noChangeAspect="1"/>
          </p:cNvPicPr>
          <p:nvPr/>
        </p:nvPicPr>
        <p:blipFill rotWithShape="1">
          <a:blip r:embed="rId17" cstate="print">
            <a:alphaModFix/>
            <a:extLst>
              <a:ext uri="{28A0092B-C50C-407E-A947-70E740481C1C}">
                <a14:useLocalDpi xmlns:a14="http://schemas.microsoft.com/office/drawing/2010/main"/>
              </a:ext>
            </a:extLst>
          </a:blip>
          <a:srcRect/>
          <a:stretch/>
        </p:blipFill>
        <p:spPr>
          <a:xfrm>
            <a:off x="6376342" y="4066447"/>
            <a:ext cx="780787" cy="333420"/>
          </a:xfrm>
          <a:prstGeom prst="rect">
            <a:avLst/>
          </a:prstGeom>
          <a:noFill/>
          <a:ln>
            <a:noFill/>
          </a:ln>
        </p:spPr>
      </p:pic>
      <p:pic>
        <p:nvPicPr>
          <p:cNvPr id="60" name="Google Shape;1035;p102"/>
          <p:cNvPicPr preferRelativeResize="0">
            <a:picLocks noChangeAspect="1"/>
          </p:cNvPicPr>
          <p:nvPr/>
        </p:nvPicPr>
        <p:blipFill>
          <a:blip r:embed="rId18" cstate="print">
            <a:alphaModFix/>
            <a:extLst>
              <a:ext uri="{28A0092B-C50C-407E-A947-70E740481C1C}">
                <a14:useLocalDpi xmlns:a14="http://schemas.microsoft.com/office/drawing/2010/main"/>
              </a:ext>
            </a:extLst>
          </a:blip>
          <a:stretch>
            <a:fillRect/>
          </a:stretch>
        </p:blipFill>
        <p:spPr>
          <a:xfrm>
            <a:off x="241431" y="3158696"/>
            <a:ext cx="819071" cy="216987"/>
          </a:xfrm>
          <a:prstGeom prst="rect">
            <a:avLst/>
          </a:prstGeom>
          <a:noFill/>
          <a:ln>
            <a:noFill/>
          </a:ln>
        </p:spPr>
      </p:pic>
      <p:pic>
        <p:nvPicPr>
          <p:cNvPr id="62" name="Google Shape;1169;p103"/>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283084" y="4168582"/>
            <a:ext cx="704700" cy="194967"/>
          </a:xfrm>
          <a:prstGeom prst="rect">
            <a:avLst/>
          </a:prstGeom>
          <a:noFill/>
          <a:ln>
            <a:noFill/>
          </a:ln>
        </p:spPr>
      </p:pic>
      <p:pic>
        <p:nvPicPr>
          <p:cNvPr id="78" name="图片 7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583173" y="3024038"/>
            <a:ext cx="751186" cy="460727"/>
          </a:xfrm>
          <a:prstGeom prst="rect">
            <a:avLst/>
          </a:prstGeom>
        </p:spPr>
      </p:pic>
      <p:pic>
        <p:nvPicPr>
          <p:cNvPr id="81" name="Google Shape;1116;p101"/>
          <p:cNvPicPr preferRelativeResize="0">
            <a:picLocks noChangeAspect="1"/>
          </p:cNvPicPr>
          <p:nvPr/>
        </p:nvPicPr>
        <p:blipFill>
          <a:blip r:embed="rId21" cstate="print">
            <a:alphaModFix/>
            <a:extLst>
              <a:ext uri="{28A0092B-C50C-407E-A947-70E740481C1C}">
                <a14:useLocalDpi xmlns:a14="http://schemas.microsoft.com/office/drawing/2010/main"/>
              </a:ext>
            </a:extLst>
          </a:blip>
          <a:stretch>
            <a:fillRect/>
          </a:stretch>
        </p:blipFill>
        <p:spPr>
          <a:xfrm>
            <a:off x="4772869" y="3985400"/>
            <a:ext cx="513600" cy="394122"/>
          </a:xfrm>
          <a:prstGeom prst="rect">
            <a:avLst/>
          </a:prstGeom>
          <a:noFill/>
          <a:ln>
            <a:noFill/>
          </a:ln>
        </p:spPr>
      </p:pic>
      <p:pic>
        <p:nvPicPr>
          <p:cNvPr id="86" name="Google Shape;1188;p103"/>
          <p:cNvPicPr preferRelativeResize="0">
            <a:picLocks noChangeAspect="1"/>
          </p:cNvPicPr>
          <p:nvPr/>
        </p:nvPicPr>
        <p:blipFill>
          <a:blip r:embed="rId22" cstate="print">
            <a:alphaModFix/>
            <a:extLst>
              <a:ext uri="{28A0092B-C50C-407E-A947-70E740481C1C}">
                <a14:useLocalDpi xmlns:a14="http://schemas.microsoft.com/office/drawing/2010/main"/>
              </a:ext>
            </a:extLst>
          </a:blip>
          <a:stretch>
            <a:fillRect/>
          </a:stretch>
        </p:blipFill>
        <p:spPr>
          <a:xfrm>
            <a:off x="4796061" y="3507027"/>
            <a:ext cx="372125" cy="417547"/>
          </a:xfrm>
          <a:prstGeom prst="rect">
            <a:avLst/>
          </a:prstGeom>
          <a:noFill/>
          <a:ln>
            <a:noFill/>
          </a:ln>
        </p:spPr>
      </p:pic>
      <p:pic>
        <p:nvPicPr>
          <p:cNvPr id="12" name="图片 11"/>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216070" y="3574876"/>
            <a:ext cx="772707" cy="381202"/>
          </a:xfrm>
          <a:prstGeom prst="rect">
            <a:avLst/>
          </a:prstGeom>
        </p:spPr>
      </p:pic>
      <p:pic>
        <p:nvPicPr>
          <p:cNvPr id="69" name="Google Shape;1191;p138"/>
          <p:cNvPicPr preferRelativeResize="0">
            <a:picLocks noChangeAspect="1"/>
          </p:cNvPicPr>
          <p:nvPr/>
        </p:nvPicPr>
        <p:blipFill>
          <a:blip r:embed="rId24">
            <a:alphaModFix/>
          </a:blip>
          <a:stretch>
            <a:fillRect/>
          </a:stretch>
        </p:blipFill>
        <p:spPr>
          <a:xfrm>
            <a:off x="7441181" y="1752178"/>
            <a:ext cx="569037" cy="255337"/>
          </a:xfrm>
          <a:prstGeom prst="rect">
            <a:avLst/>
          </a:prstGeom>
          <a:noFill/>
          <a:ln>
            <a:noFill/>
          </a:ln>
        </p:spPr>
      </p:pic>
      <p:pic>
        <p:nvPicPr>
          <p:cNvPr id="71" name="Google Shape;1297;p139"/>
          <p:cNvPicPr preferRelativeResize="0">
            <a:picLocks noChangeAspect="1"/>
          </p:cNvPicPr>
          <p:nvPr/>
        </p:nvPicPr>
        <p:blipFill rotWithShape="1">
          <a:blip r:embed="rId25" cstate="print">
            <a:alphaModFix/>
            <a:extLst>
              <a:ext uri="{28A0092B-C50C-407E-A947-70E740481C1C}">
                <a14:useLocalDpi xmlns:a14="http://schemas.microsoft.com/office/drawing/2010/main"/>
              </a:ext>
            </a:extLst>
          </a:blip>
          <a:srcRect/>
          <a:stretch/>
        </p:blipFill>
        <p:spPr>
          <a:xfrm>
            <a:off x="2045410" y="2572384"/>
            <a:ext cx="636000" cy="288004"/>
          </a:xfrm>
          <a:prstGeom prst="rect">
            <a:avLst/>
          </a:prstGeom>
          <a:noFill/>
          <a:ln>
            <a:noFill/>
          </a:ln>
        </p:spPr>
      </p:pic>
      <p:pic>
        <p:nvPicPr>
          <p:cNvPr id="73" name="Google Shape;1252;p139"/>
          <p:cNvPicPr preferRelativeResize="0">
            <a:picLocks noChangeAspect="1"/>
          </p:cNvPicPr>
          <p:nvPr/>
        </p:nvPicPr>
        <p:blipFill>
          <a:blip r:embed="rId26" cstate="print">
            <a:alphaModFix/>
            <a:extLst>
              <a:ext uri="{28A0092B-C50C-407E-A947-70E740481C1C}">
                <a14:useLocalDpi xmlns:a14="http://schemas.microsoft.com/office/drawing/2010/main"/>
              </a:ext>
            </a:extLst>
          </a:blip>
          <a:stretch>
            <a:fillRect/>
          </a:stretch>
        </p:blipFill>
        <p:spPr>
          <a:xfrm>
            <a:off x="2120834" y="3108251"/>
            <a:ext cx="636000" cy="241676"/>
          </a:xfrm>
          <a:prstGeom prst="rect">
            <a:avLst/>
          </a:prstGeom>
          <a:noFill/>
          <a:ln>
            <a:noFill/>
          </a:ln>
        </p:spPr>
      </p:pic>
      <p:pic>
        <p:nvPicPr>
          <p:cNvPr id="74" name="Google Shape;1358;p140"/>
          <p:cNvPicPr preferRelativeResize="0">
            <a:picLocks noChangeAspect="1"/>
          </p:cNvPicPr>
          <p:nvPr/>
        </p:nvPicPr>
        <p:blipFill rotWithShape="1">
          <a:blip r:embed="rId27" cstate="print">
            <a:alphaModFix/>
            <a:extLst>
              <a:ext uri="{28A0092B-C50C-407E-A947-70E740481C1C}">
                <a14:useLocalDpi xmlns:a14="http://schemas.microsoft.com/office/drawing/2010/main"/>
              </a:ext>
            </a:extLst>
          </a:blip>
          <a:srcRect/>
          <a:stretch/>
        </p:blipFill>
        <p:spPr>
          <a:xfrm>
            <a:off x="2045410" y="4006006"/>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8" cstate="print">
            <a:alphaModFix/>
            <a:extLst>
              <a:ext uri="{28A0092B-C50C-407E-A947-70E740481C1C}">
                <a14:useLocalDpi xmlns:a14="http://schemas.microsoft.com/office/drawing/2010/main"/>
              </a:ext>
            </a:extLst>
          </a:blip>
          <a:srcRect/>
          <a:stretch/>
        </p:blipFill>
        <p:spPr>
          <a:xfrm>
            <a:off x="5637027" y="1549505"/>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6315076" y="1353482"/>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2958380" y="3474551"/>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5"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1267638" y="4462753"/>
            <a:ext cx="585300" cy="223351"/>
          </a:xfrm>
          <a:prstGeom prst="rect">
            <a:avLst/>
          </a:prstGeom>
          <a:noFill/>
          <a:ln>
            <a:noFill/>
          </a:ln>
        </p:spPr>
      </p:pic>
      <p:pic>
        <p:nvPicPr>
          <p:cNvPr id="46" name="Google Shape;1458;p14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99165" y="4451618"/>
            <a:ext cx="663900" cy="245623"/>
          </a:xfrm>
          <a:prstGeom prst="rect">
            <a:avLst/>
          </a:prstGeom>
          <a:noFill/>
          <a:ln>
            <a:noFill/>
          </a:ln>
        </p:spPr>
      </p:pic>
      <p:pic>
        <p:nvPicPr>
          <p:cNvPr id="50" name="Google Shape;1489;p14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rot="10800000" flipH="1" flipV="1">
            <a:off x="3834298" y="4031389"/>
            <a:ext cx="641855" cy="328317"/>
          </a:xfrm>
          <a:prstGeom prst="rect">
            <a:avLst/>
          </a:prstGeom>
          <a:noFill/>
          <a:ln>
            <a:noFill/>
          </a:ln>
        </p:spPr>
      </p:pic>
      <p:pic>
        <p:nvPicPr>
          <p:cNvPr id="55" name="Google Shape;1321;p13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770399" y="3175348"/>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40" cstate="print">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6525681" y="2445794"/>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125758" y="3579167"/>
            <a:ext cx="739953" cy="323125"/>
          </a:xfrm>
          <a:prstGeom prst="rect">
            <a:avLst/>
          </a:prstGeom>
          <a:noFill/>
          <a:ln>
            <a:noFill/>
          </a:ln>
        </p:spPr>
      </p:pic>
      <p:pic>
        <p:nvPicPr>
          <p:cNvPr id="57" name="Google Shape;1649;p16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215148" y="4120483"/>
            <a:ext cx="635750" cy="194963"/>
          </a:xfrm>
          <a:prstGeom prst="rect">
            <a:avLst/>
          </a:prstGeom>
          <a:noFill/>
          <a:ln>
            <a:noFill/>
          </a:ln>
        </p:spPr>
      </p:pic>
      <p:pic>
        <p:nvPicPr>
          <p:cNvPr id="63" name="Google Shape;1489;p16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917783" y="2603269"/>
            <a:ext cx="743700" cy="223102"/>
          </a:xfrm>
          <a:prstGeom prst="rect">
            <a:avLst/>
          </a:prstGeom>
          <a:noFill/>
          <a:ln>
            <a:noFill/>
          </a:ln>
        </p:spPr>
      </p:pic>
      <p:pic>
        <p:nvPicPr>
          <p:cNvPr id="70" name="Google Shape;1349;p163">
            <a:extLst>
              <a:ext uri="{FF2B5EF4-FFF2-40B4-BE49-F238E27FC236}">
                <a16:creationId xmlns:a16="http://schemas.microsoft.com/office/drawing/2014/main" id="{0F72AED1-AF26-2E40-8CA0-065D062672EA}"/>
              </a:ext>
            </a:extLst>
          </p:cNvPr>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7810614" y="1345765"/>
            <a:ext cx="907545" cy="203740"/>
          </a:xfrm>
          <a:prstGeom prst="rect">
            <a:avLst/>
          </a:prstGeom>
          <a:noFill/>
          <a:ln>
            <a:noFill/>
          </a:ln>
        </p:spPr>
      </p:pic>
      <p:pic>
        <p:nvPicPr>
          <p:cNvPr id="67" name="Google Shape;929;p35"/>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513036" y="3678473"/>
            <a:ext cx="513600" cy="228433"/>
          </a:xfrm>
          <a:prstGeom prst="rect">
            <a:avLst/>
          </a:prstGeom>
          <a:noFill/>
          <a:ln>
            <a:noFill/>
          </a:ln>
        </p:spPr>
      </p:pic>
      <p:pic>
        <p:nvPicPr>
          <p:cNvPr id="77" name="Google Shape;939;p35"/>
          <p:cNvPicPr preferRelativeResize="0"/>
          <p:nvPr/>
        </p:nvPicPr>
        <p:blipFill>
          <a:blip r:embed="rId47">
            <a:alphaModFix/>
          </a:blip>
          <a:stretch>
            <a:fillRect/>
          </a:stretch>
        </p:blipFill>
        <p:spPr>
          <a:xfrm>
            <a:off x="199165" y="3635680"/>
            <a:ext cx="880449" cy="314020"/>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84 </a:t>
            </a:r>
            <a:r>
              <a:rPr lang="en-US" altLang="zh-CN" dirty="0" err="1"/>
              <a:t>家已认证的Kubernetes合作伙伴</a:t>
            </a:r>
            <a:endParaRPr dirty="0"/>
          </a:p>
        </p:txBody>
      </p:sp>
      <p:pic>
        <p:nvPicPr>
          <p:cNvPr id="959" name="Google Shape;959;p3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33138" y="1026542"/>
            <a:ext cx="390000" cy="248807"/>
          </a:xfrm>
          <a:prstGeom prst="rect">
            <a:avLst/>
          </a:prstGeom>
          <a:noFill/>
          <a:ln>
            <a:noFill/>
          </a:ln>
        </p:spPr>
      </p:pic>
      <p:pic>
        <p:nvPicPr>
          <p:cNvPr id="960" name="Google Shape;960;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2324" y="1478123"/>
            <a:ext cx="513725" cy="367438"/>
          </a:xfrm>
          <a:prstGeom prst="rect">
            <a:avLst/>
          </a:prstGeom>
          <a:noFill/>
          <a:ln>
            <a:noFill/>
          </a:ln>
        </p:spPr>
      </p:pic>
      <p:pic>
        <p:nvPicPr>
          <p:cNvPr id="961" name="Google Shape;961;p3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162223" y="1495415"/>
            <a:ext cx="432350" cy="332854"/>
          </a:xfrm>
          <a:prstGeom prst="rect">
            <a:avLst/>
          </a:prstGeom>
          <a:noFill/>
          <a:ln>
            <a:noFill/>
          </a:ln>
        </p:spPr>
      </p:pic>
      <p:pic>
        <p:nvPicPr>
          <p:cNvPr id="962" name="Google Shape;962;p3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47318" y="2714793"/>
            <a:ext cx="635750" cy="261914"/>
          </a:xfrm>
          <a:prstGeom prst="rect">
            <a:avLst/>
          </a:prstGeom>
          <a:noFill/>
          <a:ln>
            <a:noFill/>
          </a:ln>
        </p:spPr>
      </p:pic>
      <p:pic>
        <p:nvPicPr>
          <p:cNvPr id="963" name="Google Shape;963;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64660" y="3230652"/>
            <a:ext cx="513725" cy="327760"/>
          </a:xfrm>
          <a:prstGeom prst="rect">
            <a:avLst/>
          </a:prstGeom>
          <a:noFill/>
          <a:ln>
            <a:noFill/>
          </a:ln>
        </p:spPr>
      </p:pic>
      <p:pic>
        <p:nvPicPr>
          <p:cNvPr id="964" name="Google Shape;964;p3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8050466" y="3325256"/>
            <a:ext cx="590675" cy="138552"/>
          </a:xfrm>
          <a:prstGeom prst="rect">
            <a:avLst/>
          </a:prstGeom>
          <a:noFill/>
          <a:ln>
            <a:noFill/>
          </a:ln>
        </p:spPr>
      </p:pic>
      <p:pic>
        <p:nvPicPr>
          <p:cNvPr id="965" name="Google Shape;965;p3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9498" y="3821112"/>
            <a:ext cx="513725" cy="328158"/>
          </a:xfrm>
          <a:prstGeom prst="rect">
            <a:avLst/>
          </a:prstGeom>
          <a:noFill/>
          <a:ln>
            <a:noFill/>
          </a:ln>
        </p:spPr>
      </p:pic>
      <p:pic>
        <p:nvPicPr>
          <p:cNvPr id="966" name="Google Shape;966;p3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581505" y="3821303"/>
            <a:ext cx="513725" cy="327778"/>
          </a:xfrm>
          <a:prstGeom prst="rect">
            <a:avLst/>
          </a:prstGeom>
          <a:noFill/>
          <a:ln>
            <a:noFill/>
          </a:ln>
        </p:spPr>
      </p:pic>
      <p:pic>
        <p:nvPicPr>
          <p:cNvPr id="967" name="Google Shape;967;p3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784750" y="3834007"/>
            <a:ext cx="474000" cy="302369"/>
          </a:xfrm>
          <a:prstGeom prst="rect">
            <a:avLst/>
          </a:prstGeom>
          <a:noFill/>
          <a:ln>
            <a:noFill/>
          </a:ln>
        </p:spPr>
      </p:pic>
      <p:pic>
        <p:nvPicPr>
          <p:cNvPr id="968" name="Google Shape;968;p3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355055" y="4295208"/>
            <a:ext cx="548700" cy="350560"/>
          </a:xfrm>
          <a:prstGeom prst="rect">
            <a:avLst/>
          </a:prstGeom>
          <a:noFill/>
          <a:ln>
            <a:noFill/>
          </a:ln>
        </p:spPr>
      </p:pic>
      <p:pic>
        <p:nvPicPr>
          <p:cNvPr id="969" name="Google Shape;969;p37"/>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523530" y="4356043"/>
            <a:ext cx="661100" cy="228888"/>
          </a:xfrm>
          <a:prstGeom prst="rect">
            <a:avLst/>
          </a:prstGeom>
          <a:noFill/>
          <a:ln>
            <a:noFill/>
          </a:ln>
        </p:spPr>
      </p:pic>
      <p:pic>
        <p:nvPicPr>
          <p:cNvPr id="970" name="Google Shape;970;p3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7376295" y="4294350"/>
            <a:ext cx="432350" cy="352274"/>
          </a:xfrm>
          <a:prstGeom prst="rect">
            <a:avLst/>
          </a:prstGeom>
          <a:noFill/>
          <a:ln>
            <a:noFill/>
          </a:ln>
        </p:spPr>
      </p:pic>
      <p:pic>
        <p:nvPicPr>
          <p:cNvPr id="971" name="Google Shape;971;p3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640952" y="2061690"/>
            <a:ext cx="590675" cy="423159"/>
          </a:xfrm>
          <a:prstGeom prst="rect">
            <a:avLst/>
          </a:prstGeom>
          <a:noFill/>
          <a:ln>
            <a:noFill/>
          </a:ln>
        </p:spPr>
      </p:pic>
      <p:pic>
        <p:nvPicPr>
          <p:cNvPr id="972" name="Google Shape;972;p3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800519" y="2734615"/>
            <a:ext cx="661100" cy="222271"/>
          </a:xfrm>
          <a:prstGeom prst="rect">
            <a:avLst/>
          </a:prstGeom>
          <a:noFill/>
          <a:ln>
            <a:noFill/>
          </a:ln>
        </p:spPr>
      </p:pic>
      <p:pic>
        <p:nvPicPr>
          <p:cNvPr id="973" name="Google Shape;973;p3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5072150" y="4190014"/>
            <a:ext cx="432350" cy="560946"/>
          </a:xfrm>
          <a:prstGeom prst="rect">
            <a:avLst/>
          </a:prstGeom>
          <a:noFill/>
          <a:ln>
            <a:noFill/>
          </a:ln>
        </p:spPr>
      </p:pic>
      <p:pic>
        <p:nvPicPr>
          <p:cNvPr id="974" name="Google Shape;974;p3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630934" y="2673658"/>
            <a:ext cx="336800" cy="344183"/>
          </a:xfrm>
          <a:prstGeom prst="rect">
            <a:avLst/>
          </a:prstGeom>
          <a:noFill/>
          <a:ln>
            <a:noFill/>
          </a:ln>
        </p:spPr>
      </p:pic>
      <p:pic>
        <p:nvPicPr>
          <p:cNvPr id="975" name="Google Shape;975;p3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41560" y="2732707"/>
            <a:ext cx="548700" cy="226087"/>
          </a:xfrm>
          <a:prstGeom prst="rect">
            <a:avLst/>
          </a:prstGeom>
          <a:noFill/>
          <a:ln>
            <a:noFill/>
          </a:ln>
        </p:spPr>
      </p:pic>
      <p:pic>
        <p:nvPicPr>
          <p:cNvPr id="976" name="Google Shape;976;p3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37297" y="1054519"/>
            <a:ext cx="548700" cy="192854"/>
          </a:xfrm>
          <a:prstGeom prst="rect">
            <a:avLst/>
          </a:prstGeom>
          <a:noFill/>
          <a:ln>
            <a:noFill/>
          </a:ln>
        </p:spPr>
      </p:pic>
      <p:pic>
        <p:nvPicPr>
          <p:cNvPr id="977" name="Google Shape;977;p3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31366" y="3812166"/>
            <a:ext cx="513725" cy="346052"/>
          </a:xfrm>
          <a:prstGeom prst="rect">
            <a:avLst/>
          </a:prstGeom>
          <a:noFill/>
          <a:ln>
            <a:noFill/>
          </a:ln>
        </p:spPr>
      </p:pic>
      <p:pic>
        <p:nvPicPr>
          <p:cNvPr id="978" name="Google Shape;978;p3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979" name="Google Shape;979;p3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179812" y="1075094"/>
            <a:ext cx="777900" cy="151703"/>
          </a:xfrm>
          <a:prstGeom prst="rect">
            <a:avLst/>
          </a:prstGeom>
          <a:noFill/>
          <a:ln>
            <a:noFill/>
          </a:ln>
        </p:spPr>
      </p:pic>
      <p:pic>
        <p:nvPicPr>
          <p:cNvPr id="980" name="Google Shape;980;p3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306590" y="1049386"/>
            <a:ext cx="725850" cy="203119"/>
          </a:xfrm>
          <a:prstGeom prst="rect">
            <a:avLst/>
          </a:prstGeom>
          <a:noFill/>
          <a:ln>
            <a:noFill/>
          </a:ln>
        </p:spPr>
      </p:pic>
      <p:pic>
        <p:nvPicPr>
          <p:cNvPr id="981" name="Google Shape;981;p3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433369" y="1099013"/>
            <a:ext cx="725849" cy="103865"/>
          </a:xfrm>
          <a:prstGeom prst="rect">
            <a:avLst/>
          </a:prstGeom>
          <a:noFill/>
          <a:ln>
            <a:noFill/>
          </a:ln>
        </p:spPr>
      </p:pic>
      <p:pic>
        <p:nvPicPr>
          <p:cNvPr id="982" name="Google Shape;982;p3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955848" y="2192682"/>
            <a:ext cx="697999" cy="161174"/>
          </a:xfrm>
          <a:prstGeom prst="rect">
            <a:avLst/>
          </a:prstGeom>
          <a:noFill/>
          <a:ln>
            <a:noFill/>
          </a:ln>
        </p:spPr>
      </p:pic>
      <p:pic>
        <p:nvPicPr>
          <p:cNvPr id="983" name="Google Shape;983;p3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6200" y="940320"/>
            <a:ext cx="513725" cy="421251"/>
          </a:xfrm>
          <a:prstGeom prst="rect">
            <a:avLst/>
          </a:prstGeom>
          <a:noFill/>
          <a:ln>
            <a:noFill/>
          </a:ln>
        </p:spPr>
      </p:pic>
      <p:pic>
        <p:nvPicPr>
          <p:cNvPr id="984" name="Google Shape;984;p3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405957" y="2170880"/>
            <a:ext cx="698000" cy="204779"/>
          </a:xfrm>
          <a:prstGeom prst="rect">
            <a:avLst/>
          </a:prstGeom>
          <a:noFill/>
          <a:ln>
            <a:noFill/>
          </a:ln>
        </p:spPr>
      </p:pic>
      <p:pic>
        <p:nvPicPr>
          <p:cNvPr id="985" name="Google Shape;985;p3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400999" y="1489042"/>
            <a:ext cx="513725" cy="345600"/>
          </a:xfrm>
          <a:prstGeom prst="rect">
            <a:avLst/>
          </a:prstGeom>
          <a:noFill/>
          <a:ln>
            <a:noFill/>
          </a:ln>
        </p:spPr>
      </p:pic>
      <p:pic>
        <p:nvPicPr>
          <p:cNvPr id="986" name="Google Shape;986;p3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782698" y="1541048"/>
            <a:ext cx="635750" cy="241587"/>
          </a:xfrm>
          <a:prstGeom prst="rect">
            <a:avLst/>
          </a:prstGeom>
          <a:noFill/>
          <a:ln>
            <a:noFill/>
          </a:ln>
        </p:spPr>
      </p:pic>
      <p:pic>
        <p:nvPicPr>
          <p:cNvPr id="987" name="Google Shape;987;p37"/>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477174" y="947151"/>
            <a:ext cx="390000" cy="407590"/>
          </a:xfrm>
          <a:prstGeom prst="rect">
            <a:avLst/>
          </a:prstGeom>
          <a:noFill/>
          <a:ln>
            <a:noFill/>
          </a:ln>
        </p:spPr>
      </p:pic>
      <p:pic>
        <p:nvPicPr>
          <p:cNvPr id="988" name="Google Shape;988;p37"/>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6606573" y="1561437"/>
            <a:ext cx="725850" cy="200809"/>
          </a:xfrm>
          <a:prstGeom prst="rect">
            <a:avLst/>
          </a:prstGeom>
          <a:noFill/>
          <a:ln>
            <a:noFill/>
          </a:ln>
        </p:spPr>
      </p:pic>
      <p:pic>
        <p:nvPicPr>
          <p:cNvPr id="989" name="Google Shape;989;p3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1686217" y="2124142"/>
            <a:ext cx="473999" cy="298254"/>
          </a:xfrm>
          <a:prstGeom prst="rect">
            <a:avLst/>
          </a:prstGeom>
          <a:noFill/>
          <a:ln>
            <a:noFill/>
          </a:ln>
        </p:spPr>
      </p:pic>
      <p:pic>
        <p:nvPicPr>
          <p:cNvPr id="990" name="Google Shape;990;p3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015936" y="3221543"/>
            <a:ext cx="513725" cy="345977"/>
          </a:xfrm>
          <a:prstGeom prst="rect">
            <a:avLst/>
          </a:prstGeom>
          <a:noFill/>
          <a:ln>
            <a:noFill/>
          </a:ln>
        </p:spPr>
      </p:pic>
      <p:pic>
        <p:nvPicPr>
          <p:cNvPr id="991" name="Google Shape;991;p3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102849" y="1499865"/>
            <a:ext cx="336800" cy="323955"/>
          </a:xfrm>
          <a:prstGeom prst="rect">
            <a:avLst/>
          </a:prstGeom>
          <a:noFill/>
          <a:ln>
            <a:noFill/>
          </a:ln>
        </p:spPr>
      </p:pic>
      <p:pic>
        <p:nvPicPr>
          <p:cNvPr id="992" name="Google Shape;992;p3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627773" y="1609822"/>
            <a:ext cx="725850" cy="104039"/>
          </a:xfrm>
          <a:prstGeom prst="rect">
            <a:avLst/>
          </a:prstGeom>
          <a:noFill/>
          <a:ln>
            <a:noFill/>
          </a:ln>
        </p:spPr>
      </p:pic>
      <p:pic>
        <p:nvPicPr>
          <p:cNvPr id="993" name="Google Shape;993;p3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323373" y="3871578"/>
            <a:ext cx="661100" cy="227227"/>
          </a:xfrm>
          <a:prstGeom prst="rect">
            <a:avLst/>
          </a:prstGeom>
          <a:noFill/>
          <a:ln>
            <a:noFill/>
          </a:ln>
        </p:spPr>
      </p:pic>
      <p:pic>
        <p:nvPicPr>
          <p:cNvPr id="994" name="Google Shape;994;p3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000310" y="4259955"/>
            <a:ext cx="548700" cy="421064"/>
          </a:xfrm>
          <a:prstGeom prst="rect">
            <a:avLst/>
          </a:prstGeom>
          <a:noFill/>
          <a:ln>
            <a:noFill/>
          </a:ln>
        </p:spPr>
      </p:pic>
      <p:pic>
        <p:nvPicPr>
          <p:cNvPr id="995" name="Google Shape;995;p3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672113" y="3210243"/>
            <a:ext cx="432350" cy="368578"/>
          </a:xfrm>
          <a:prstGeom prst="rect">
            <a:avLst/>
          </a:prstGeom>
          <a:noFill/>
          <a:ln>
            <a:noFill/>
          </a:ln>
        </p:spPr>
      </p:pic>
      <p:pic>
        <p:nvPicPr>
          <p:cNvPr id="996" name="Google Shape;996;p3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095420" y="4346130"/>
            <a:ext cx="867550" cy="248714"/>
          </a:xfrm>
          <a:prstGeom prst="rect">
            <a:avLst/>
          </a:prstGeom>
          <a:noFill/>
          <a:ln>
            <a:noFill/>
          </a:ln>
        </p:spPr>
      </p:pic>
      <p:pic>
        <p:nvPicPr>
          <p:cNvPr id="997" name="Google Shape;997;p3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254646" y="2080024"/>
            <a:ext cx="432350" cy="386491"/>
          </a:xfrm>
          <a:prstGeom prst="rect">
            <a:avLst/>
          </a:prstGeom>
          <a:noFill/>
          <a:ln>
            <a:noFill/>
          </a:ln>
        </p:spPr>
      </p:pic>
      <p:pic>
        <p:nvPicPr>
          <p:cNvPr id="998" name="Google Shape;998;p3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4442808" y="2654663"/>
            <a:ext cx="473974" cy="382174"/>
          </a:xfrm>
          <a:prstGeom prst="rect">
            <a:avLst/>
          </a:prstGeom>
          <a:noFill/>
          <a:ln>
            <a:noFill/>
          </a:ln>
        </p:spPr>
      </p:pic>
      <p:pic>
        <p:nvPicPr>
          <p:cNvPr id="999" name="Google Shape;999;p3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014545" y="1102761"/>
            <a:ext cx="725849" cy="96370"/>
          </a:xfrm>
          <a:prstGeom prst="rect">
            <a:avLst/>
          </a:prstGeom>
          <a:noFill/>
          <a:ln>
            <a:noFill/>
          </a:ln>
        </p:spPr>
      </p:pic>
      <p:pic>
        <p:nvPicPr>
          <p:cNvPr id="1000" name="Google Shape;1000;p3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885211" y="2097132"/>
            <a:ext cx="241883" cy="352275"/>
          </a:xfrm>
          <a:prstGeom prst="rect">
            <a:avLst/>
          </a:prstGeom>
          <a:noFill/>
          <a:ln>
            <a:noFill/>
          </a:ln>
        </p:spPr>
      </p:pic>
      <p:pic>
        <p:nvPicPr>
          <p:cNvPr id="1001" name="Google Shape;1001;p3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486893" y="3799667"/>
            <a:ext cx="635700" cy="371049"/>
          </a:xfrm>
          <a:prstGeom prst="rect">
            <a:avLst/>
          </a:prstGeom>
          <a:noFill/>
          <a:ln>
            <a:noFill/>
          </a:ln>
        </p:spPr>
      </p:pic>
      <p:pic>
        <p:nvPicPr>
          <p:cNvPr id="1002" name="Google Shape;1002;p3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320837" y="3273609"/>
            <a:ext cx="473975" cy="241847"/>
          </a:xfrm>
          <a:prstGeom prst="rect">
            <a:avLst/>
          </a:prstGeom>
          <a:noFill/>
          <a:ln>
            <a:noFill/>
          </a:ln>
        </p:spPr>
      </p:pic>
      <p:pic>
        <p:nvPicPr>
          <p:cNvPr id="1003" name="Google Shape;1003;p3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887767" y="1078232"/>
            <a:ext cx="697999" cy="145428"/>
          </a:xfrm>
          <a:prstGeom prst="rect">
            <a:avLst/>
          </a:prstGeom>
          <a:noFill/>
          <a:ln>
            <a:noFill/>
          </a:ln>
        </p:spPr>
      </p:pic>
      <p:pic>
        <p:nvPicPr>
          <p:cNvPr id="1004" name="Google Shape;1004;p3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462253" y="1085587"/>
            <a:ext cx="867549" cy="130718"/>
          </a:xfrm>
          <a:prstGeom prst="rect">
            <a:avLst/>
          </a:prstGeom>
          <a:noFill/>
          <a:ln>
            <a:noFill/>
          </a:ln>
        </p:spPr>
      </p:pic>
      <p:pic>
        <p:nvPicPr>
          <p:cNvPr id="1005" name="Google Shape;1005;p3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830758" y="3806141"/>
            <a:ext cx="725849" cy="358101"/>
          </a:xfrm>
          <a:prstGeom prst="rect">
            <a:avLst/>
          </a:prstGeom>
          <a:noFill/>
          <a:ln>
            <a:noFill/>
          </a:ln>
        </p:spPr>
      </p:pic>
      <p:pic>
        <p:nvPicPr>
          <p:cNvPr id="1006" name="Google Shape;1006;p3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9858" y="3183283"/>
            <a:ext cx="432350" cy="422499"/>
          </a:xfrm>
          <a:prstGeom prst="rect">
            <a:avLst/>
          </a:prstGeom>
          <a:noFill/>
          <a:ln>
            <a:noFill/>
          </a:ln>
        </p:spPr>
      </p:pic>
      <p:pic>
        <p:nvPicPr>
          <p:cNvPr id="1007" name="Google Shape;1007;p37"/>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4766181" y="1026712"/>
            <a:ext cx="548700" cy="248468"/>
          </a:xfrm>
          <a:prstGeom prst="rect">
            <a:avLst/>
          </a:prstGeom>
          <a:noFill/>
          <a:ln>
            <a:noFill/>
          </a:ln>
        </p:spPr>
      </p:pic>
      <p:pic>
        <p:nvPicPr>
          <p:cNvPr id="1008" name="Google Shape;1008;p37"/>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575462" y="3888542"/>
            <a:ext cx="777900" cy="193298"/>
          </a:xfrm>
          <a:prstGeom prst="rect">
            <a:avLst/>
          </a:prstGeom>
          <a:noFill/>
          <a:ln>
            <a:noFill/>
          </a:ln>
        </p:spPr>
      </p:pic>
      <p:pic>
        <p:nvPicPr>
          <p:cNvPr id="1009" name="Google Shape;1009;p37"/>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10102" y="2162576"/>
            <a:ext cx="777900" cy="221386"/>
          </a:xfrm>
          <a:prstGeom prst="rect">
            <a:avLst/>
          </a:prstGeom>
          <a:noFill/>
          <a:ln>
            <a:noFill/>
          </a:ln>
        </p:spPr>
      </p:pic>
      <p:pic>
        <p:nvPicPr>
          <p:cNvPr id="1010" name="Google Shape;1010;p3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708418" y="3249380"/>
            <a:ext cx="473975" cy="290304"/>
          </a:xfrm>
          <a:prstGeom prst="rect">
            <a:avLst/>
          </a:prstGeom>
          <a:noFill/>
          <a:ln>
            <a:noFill/>
          </a:ln>
        </p:spPr>
      </p:pic>
      <p:pic>
        <p:nvPicPr>
          <p:cNvPr id="1011" name="Google Shape;1011;p3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010520" y="3796681"/>
            <a:ext cx="336800" cy="377022"/>
          </a:xfrm>
          <a:prstGeom prst="rect">
            <a:avLst/>
          </a:prstGeom>
          <a:noFill/>
          <a:ln>
            <a:noFill/>
          </a:ln>
        </p:spPr>
      </p:pic>
      <p:pic>
        <p:nvPicPr>
          <p:cNvPr id="1012" name="Google Shape;1012;p3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6200" y="1588797"/>
            <a:ext cx="697999" cy="146089"/>
          </a:xfrm>
          <a:prstGeom prst="rect">
            <a:avLst/>
          </a:prstGeom>
          <a:noFill/>
          <a:ln>
            <a:noFill/>
          </a:ln>
        </p:spPr>
      </p:pic>
      <p:pic>
        <p:nvPicPr>
          <p:cNvPr id="1013" name="Google Shape;1013;p3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908409" y="2703776"/>
            <a:ext cx="635700" cy="283948"/>
          </a:xfrm>
          <a:prstGeom prst="rect">
            <a:avLst/>
          </a:prstGeom>
          <a:noFill/>
          <a:ln>
            <a:noFill/>
          </a:ln>
        </p:spPr>
      </p:pic>
      <p:pic>
        <p:nvPicPr>
          <p:cNvPr id="1014" name="Google Shape;1014;p3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2715415" y="3295152"/>
            <a:ext cx="930200" cy="198760"/>
          </a:xfrm>
          <a:prstGeom prst="rect">
            <a:avLst/>
          </a:prstGeom>
          <a:noFill/>
          <a:ln>
            <a:noFill/>
          </a:ln>
        </p:spPr>
      </p:pic>
      <p:pic>
        <p:nvPicPr>
          <p:cNvPr id="1015" name="Google Shape;1015;p37"/>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8783593" y="3220480"/>
            <a:ext cx="316025" cy="348103"/>
          </a:xfrm>
          <a:prstGeom prst="rect">
            <a:avLst/>
          </a:prstGeom>
          <a:noFill/>
          <a:ln>
            <a:noFill/>
          </a:ln>
        </p:spPr>
      </p:pic>
      <p:pic>
        <p:nvPicPr>
          <p:cNvPr id="1016" name="Google Shape;1016;p3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212615" y="3751189"/>
            <a:ext cx="390000" cy="468004"/>
          </a:xfrm>
          <a:prstGeom prst="rect">
            <a:avLst/>
          </a:prstGeom>
          <a:noFill/>
          <a:ln>
            <a:noFill/>
          </a:ln>
        </p:spPr>
      </p:pic>
      <p:pic>
        <p:nvPicPr>
          <p:cNvPr id="1017" name="Google Shape;1017;p3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55876" y="4288811"/>
            <a:ext cx="390000" cy="363354"/>
          </a:xfrm>
          <a:prstGeom prst="rect">
            <a:avLst/>
          </a:prstGeom>
          <a:noFill/>
          <a:ln>
            <a:noFill/>
          </a:ln>
        </p:spPr>
      </p:pic>
      <p:pic>
        <p:nvPicPr>
          <p:cNvPr id="1018" name="Google Shape;1018;p3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246914" y="3354865"/>
            <a:ext cx="661100" cy="79334"/>
          </a:xfrm>
          <a:prstGeom prst="rect">
            <a:avLst/>
          </a:prstGeom>
          <a:noFill/>
          <a:ln>
            <a:noFill/>
          </a:ln>
        </p:spPr>
      </p:pic>
      <p:pic>
        <p:nvPicPr>
          <p:cNvPr id="1019" name="Google Shape;1019;p3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2142734" y="2767981"/>
            <a:ext cx="590675" cy="155539"/>
          </a:xfrm>
          <a:prstGeom prst="rect">
            <a:avLst/>
          </a:prstGeom>
          <a:noFill/>
          <a:ln>
            <a:noFill/>
          </a:ln>
        </p:spPr>
      </p:pic>
      <p:pic>
        <p:nvPicPr>
          <p:cNvPr id="1020" name="Google Shape;1020;p3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719108" y="2596345"/>
            <a:ext cx="548700" cy="498810"/>
          </a:xfrm>
          <a:prstGeom prst="rect">
            <a:avLst/>
          </a:prstGeom>
          <a:noFill/>
          <a:ln>
            <a:noFill/>
          </a:ln>
        </p:spPr>
      </p:pic>
      <p:pic>
        <p:nvPicPr>
          <p:cNvPr id="1021" name="Google Shape;1021;p3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299348" y="1590535"/>
            <a:ext cx="777900" cy="142614"/>
          </a:xfrm>
          <a:prstGeom prst="rect">
            <a:avLst/>
          </a:prstGeom>
          <a:noFill/>
          <a:ln>
            <a:noFill/>
          </a:ln>
        </p:spPr>
      </p:pic>
      <p:pic>
        <p:nvPicPr>
          <p:cNvPr id="1022" name="Google Shape;1022;p3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696165" y="4402670"/>
            <a:ext cx="635700" cy="135634"/>
          </a:xfrm>
          <a:prstGeom prst="rect">
            <a:avLst/>
          </a:prstGeom>
          <a:noFill/>
          <a:ln>
            <a:noFill/>
          </a:ln>
        </p:spPr>
      </p:pic>
      <p:pic>
        <p:nvPicPr>
          <p:cNvPr id="1023" name="Google Shape;1023;p3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541748" y="1500523"/>
            <a:ext cx="432350" cy="322638"/>
          </a:xfrm>
          <a:prstGeom prst="rect">
            <a:avLst/>
          </a:prstGeom>
          <a:noFill/>
          <a:ln>
            <a:noFill/>
          </a:ln>
        </p:spPr>
      </p:pic>
      <p:pic>
        <p:nvPicPr>
          <p:cNvPr id="1024" name="Google Shape;1024;p3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358431" y="2145305"/>
            <a:ext cx="698000" cy="255929"/>
          </a:xfrm>
          <a:prstGeom prst="rect">
            <a:avLst/>
          </a:prstGeom>
          <a:noFill/>
          <a:ln>
            <a:noFill/>
          </a:ln>
        </p:spPr>
      </p:pic>
      <p:pic>
        <p:nvPicPr>
          <p:cNvPr id="1025" name="Google Shape;1025;p3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520547" y="1577176"/>
            <a:ext cx="590675" cy="169332"/>
          </a:xfrm>
          <a:prstGeom prst="rect">
            <a:avLst/>
          </a:prstGeom>
          <a:noFill/>
          <a:ln>
            <a:noFill/>
          </a:ln>
        </p:spPr>
      </p:pic>
      <p:pic>
        <p:nvPicPr>
          <p:cNvPr id="1026" name="Google Shape;1026;p3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235519" y="2591404"/>
            <a:ext cx="390000" cy="508693"/>
          </a:xfrm>
          <a:prstGeom prst="rect">
            <a:avLst/>
          </a:prstGeom>
          <a:noFill/>
          <a:ln>
            <a:noFill/>
          </a:ln>
        </p:spPr>
      </p:pic>
      <p:pic>
        <p:nvPicPr>
          <p:cNvPr id="1027" name="Google Shape;1027;p3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52062" y="2129541"/>
            <a:ext cx="590675" cy="287456"/>
          </a:xfrm>
          <a:prstGeom prst="rect">
            <a:avLst/>
          </a:prstGeom>
          <a:noFill/>
          <a:ln>
            <a:noFill/>
          </a:ln>
        </p:spPr>
      </p:pic>
      <p:pic>
        <p:nvPicPr>
          <p:cNvPr id="1028" name="Google Shape;1028;p3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65260" y="2663447"/>
            <a:ext cx="590675" cy="364606"/>
          </a:xfrm>
          <a:prstGeom prst="rect">
            <a:avLst/>
          </a:prstGeom>
          <a:noFill/>
          <a:ln>
            <a:noFill/>
          </a:ln>
        </p:spPr>
      </p:pic>
      <p:pic>
        <p:nvPicPr>
          <p:cNvPr id="1029" name="Google Shape;1029;p3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154635" y="4344673"/>
            <a:ext cx="725850" cy="251628"/>
          </a:xfrm>
          <a:prstGeom prst="rect">
            <a:avLst/>
          </a:prstGeom>
          <a:noFill/>
          <a:ln>
            <a:noFill/>
          </a:ln>
        </p:spPr>
      </p:pic>
      <p:pic>
        <p:nvPicPr>
          <p:cNvPr id="1030" name="Google Shape;1030;p3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937264" y="3255734"/>
            <a:ext cx="635700" cy="277595"/>
          </a:xfrm>
          <a:prstGeom prst="rect">
            <a:avLst/>
          </a:prstGeom>
          <a:noFill/>
          <a:ln>
            <a:noFill/>
          </a:ln>
        </p:spPr>
      </p:pic>
      <p:pic>
        <p:nvPicPr>
          <p:cNvPr id="1031" name="Google Shape;1031;p3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324845" y="3229237"/>
            <a:ext cx="548640" cy="330591"/>
          </a:xfrm>
          <a:prstGeom prst="rect">
            <a:avLst/>
          </a:prstGeom>
          <a:noFill/>
          <a:ln>
            <a:noFill/>
          </a:ln>
        </p:spPr>
      </p:pic>
      <p:pic>
        <p:nvPicPr>
          <p:cNvPr id="1032" name="Google Shape;1032;p3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636618" y="2713313"/>
            <a:ext cx="635700" cy="264875"/>
          </a:xfrm>
          <a:prstGeom prst="rect">
            <a:avLst/>
          </a:prstGeom>
          <a:noFill/>
          <a:ln>
            <a:noFill/>
          </a:ln>
        </p:spPr>
      </p:pic>
      <p:pic>
        <p:nvPicPr>
          <p:cNvPr id="1033" name="Google Shape;1033;p3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233727" y="3881866"/>
            <a:ext cx="548650" cy="206652"/>
          </a:xfrm>
          <a:prstGeom prst="rect">
            <a:avLst/>
          </a:prstGeom>
          <a:noFill/>
          <a:ln>
            <a:noFill/>
          </a:ln>
        </p:spPr>
      </p:pic>
      <p:pic>
        <p:nvPicPr>
          <p:cNvPr id="1034" name="Google Shape;1034;p3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7913" y="2064167"/>
            <a:ext cx="473975" cy="418205"/>
          </a:xfrm>
          <a:prstGeom prst="rect">
            <a:avLst/>
          </a:prstGeom>
          <a:noFill/>
          <a:ln>
            <a:noFill/>
          </a:ln>
        </p:spPr>
      </p:pic>
      <p:pic>
        <p:nvPicPr>
          <p:cNvPr id="1035" name="Google Shape;1035;p3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105084" y="1020333"/>
            <a:ext cx="513725" cy="261225"/>
          </a:xfrm>
          <a:prstGeom prst="rect">
            <a:avLst/>
          </a:prstGeom>
          <a:noFill/>
          <a:ln>
            <a:noFill/>
          </a:ln>
        </p:spPr>
      </p:pic>
      <p:pic>
        <p:nvPicPr>
          <p:cNvPr id="1036" name="Google Shape;1036;p3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573234" y="3811793"/>
            <a:ext cx="432350" cy="346797"/>
          </a:xfrm>
          <a:prstGeom prst="rect">
            <a:avLst/>
          </a:prstGeom>
          <a:noFill/>
          <a:ln>
            <a:noFill/>
          </a:ln>
        </p:spPr>
      </p:pic>
      <p:pic>
        <p:nvPicPr>
          <p:cNvPr id="1037" name="Google Shape;1037;p3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511" y="4315810"/>
            <a:ext cx="635700" cy="309355"/>
          </a:xfrm>
          <a:prstGeom prst="rect">
            <a:avLst/>
          </a:prstGeom>
          <a:noFill/>
          <a:ln>
            <a:noFill/>
          </a:ln>
        </p:spPr>
      </p:pic>
      <p:pic>
        <p:nvPicPr>
          <p:cNvPr id="1038" name="Google Shape;1038;p3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664174" y="1504169"/>
            <a:ext cx="548700" cy="315345"/>
          </a:xfrm>
          <a:prstGeom prst="rect">
            <a:avLst/>
          </a:prstGeom>
          <a:noFill/>
          <a:ln>
            <a:noFill/>
          </a:ln>
        </p:spPr>
      </p:pic>
      <p:pic>
        <p:nvPicPr>
          <p:cNvPr id="1039" name="Google Shape;1039;p3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429842" y="2159177"/>
            <a:ext cx="777900" cy="228184"/>
          </a:xfrm>
          <a:prstGeom prst="rect">
            <a:avLst/>
          </a:prstGeom>
          <a:noFill/>
          <a:ln>
            <a:noFill/>
          </a:ln>
        </p:spPr>
      </p:pic>
      <p:pic>
        <p:nvPicPr>
          <p:cNvPr id="1040" name="Google Shape;1040;p3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788067" y="3279145"/>
            <a:ext cx="777900" cy="230775"/>
          </a:xfrm>
          <a:prstGeom prst="rect">
            <a:avLst/>
          </a:prstGeom>
          <a:noFill/>
          <a:ln>
            <a:noFill/>
          </a:ln>
        </p:spPr>
      </p:pic>
      <p:pic>
        <p:nvPicPr>
          <p:cNvPr id="1041" name="Google Shape;1041;p3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437540" y="4350719"/>
            <a:ext cx="725850" cy="239537"/>
          </a:xfrm>
          <a:prstGeom prst="rect">
            <a:avLst/>
          </a:prstGeom>
          <a:noFill/>
          <a:ln>
            <a:noFill/>
          </a:ln>
        </p:spPr>
      </p:pic>
      <p:pic>
        <p:nvPicPr>
          <p:cNvPr id="1042" name="Google Shape;1042;p37"/>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4325308" y="2075579"/>
            <a:ext cx="432325" cy="395382"/>
          </a:xfrm>
          <a:prstGeom prst="rect">
            <a:avLst/>
          </a:prstGeom>
          <a:noFill/>
          <a:ln>
            <a:noFill/>
          </a:ln>
        </p:spPr>
      </p:pic>
      <p:pic>
        <p:nvPicPr>
          <p:cNvPr id="1043" name="Google Shape;1043;p3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091782" y="2742425"/>
            <a:ext cx="968738" cy="206650"/>
          </a:xfrm>
          <a:prstGeom prst="rect">
            <a:avLst/>
          </a:prstGeom>
          <a:noFill/>
          <a:ln>
            <a:noFill/>
          </a:ln>
        </p:spPr>
      </p:pic>
    </p:spTree>
    <p:extLst>
      <p:ext uri="{BB962C8B-B14F-4D97-AF65-F5344CB8AC3E}">
        <p14:creationId xmlns:p14="http://schemas.microsoft.com/office/powerpoint/2010/main" val="1171702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dirty="0" err="1"/>
              <a:t>Kubernetes认证管理员（CKA</a:t>
            </a:r>
            <a:r>
              <a:rPr lang="en-US" sz="2400" dirty="0"/>
              <a:t>）</a:t>
            </a:r>
            <a:endParaRPr sz="2400" dirty="0"/>
          </a:p>
          <a:p>
            <a:pPr marL="914400" lvl="1" indent="-330200" rtl="0">
              <a:spcBef>
                <a:spcPts val="0"/>
              </a:spcBef>
              <a:spcAft>
                <a:spcPts val="0"/>
              </a:spcAft>
              <a:buSzPts val="1600"/>
              <a:buChar char="–"/>
            </a:pPr>
            <a:r>
              <a:rPr lang="en-US" sz="1600" dirty="0"/>
              <a:t>目前已经有超过6,000注册</a:t>
            </a:r>
            <a:endParaRPr sz="1600" dirty="0"/>
          </a:p>
          <a:p>
            <a:pPr marL="914400" lvl="1" indent="-330200" rtl="0">
              <a:spcBef>
                <a:spcPts val="0"/>
              </a:spcBef>
              <a:spcAft>
                <a:spcPts val="0"/>
              </a:spcAft>
              <a:buSzPts val="1600"/>
              <a:buChar char="–"/>
            </a:pPr>
            <a:r>
              <a:rPr lang="en-US" sz="1600" u="sng" dirty="0">
                <a:solidFill>
                  <a:schemeClr val="hlink"/>
                </a:solidFill>
                <a:hlinkClick r:id="rId3"/>
              </a:rPr>
              <a:t>https://www.cncf.io/certification/expert/cka/</a:t>
            </a:r>
            <a:endParaRPr sz="1600" dirty="0"/>
          </a:p>
          <a:p>
            <a:pPr marL="457200" lvl="0" indent="-381000" rtl="0">
              <a:spcBef>
                <a:spcPts val="0"/>
              </a:spcBef>
              <a:spcAft>
                <a:spcPts val="0"/>
              </a:spcAft>
              <a:buSzPts val="2400"/>
              <a:buChar char="•"/>
            </a:pPr>
            <a:r>
              <a:rPr lang="en-US" sz="2400" dirty="0" err="1"/>
              <a:t>Kubernetes认证应用开发者（CKAD</a:t>
            </a:r>
            <a:r>
              <a:rPr lang="en-US" sz="2400" dirty="0"/>
              <a:t>）</a:t>
            </a:r>
            <a:endParaRPr sz="2400" dirty="0"/>
          </a:p>
          <a:p>
            <a:pPr marL="914400" lvl="1" indent="-330200" rtl="0">
              <a:spcBef>
                <a:spcPts val="0"/>
              </a:spcBef>
              <a:spcAft>
                <a:spcPts val="0"/>
              </a:spcAft>
              <a:buSzPts val="1600"/>
              <a:buChar char="–"/>
            </a:pPr>
            <a:r>
              <a:rPr lang="en-US" sz="1600" dirty="0" err="1"/>
              <a:t>认证使用者有能力基于Kubernetes设计、建设、配置以及披露云原生应用</a:t>
            </a:r>
            <a:endParaRPr sz="1600" dirty="0"/>
          </a:p>
          <a:p>
            <a:pPr marL="914400" lvl="1" indent="-330200" rtl="0">
              <a:spcBef>
                <a:spcPts val="0"/>
              </a:spcBef>
              <a:spcAft>
                <a:spcPts val="0"/>
              </a:spcAft>
              <a:buSzPts val="1600"/>
              <a:buChar char="–"/>
            </a:pPr>
            <a:r>
              <a:rPr lang="en-US" sz="1600" u="sng" dirty="0">
                <a:solidFill>
                  <a:schemeClr val="hlink"/>
                </a:solidFill>
                <a:hlinkClick r:id="rId4"/>
              </a:rPr>
              <a:t>https://www.cncf.io/certification/ckad/</a:t>
            </a:r>
            <a:endParaRPr sz="1600" dirty="0"/>
          </a:p>
          <a:p>
            <a:pPr marL="457200" lvl="0" indent="-381000" rtl="0">
              <a:spcBef>
                <a:spcPts val="0"/>
              </a:spcBef>
              <a:spcAft>
                <a:spcPts val="0"/>
              </a:spcAft>
              <a:buSzPts val="2400"/>
              <a:buChar char="•"/>
            </a:pPr>
            <a:r>
              <a:rPr lang="en-US" sz="2400" dirty="0"/>
              <a:t>这两项测试</a:t>
            </a:r>
            <a:endParaRPr sz="2400" dirty="0"/>
          </a:p>
          <a:p>
            <a:pPr marL="914400" marR="0" lvl="1" indent="-330200" algn="l" rtl="0">
              <a:lnSpc>
                <a:spcPct val="90000"/>
              </a:lnSpc>
              <a:spcBef>
                <a:spcPts val="0"/>
              </a:spcBef>
              <a:spcAft>
                <a:spcPts val="0"/>
              </a:spcAft>
              <a:buClr>
                <a:schemeClr val="accent3"/>
              </a:buClr>
              <a:buSzPts val="1600"/>
              <a:buFont typeface="Arial"/>
              <a:buChar char="–"/>
            </a:pPr>
            <a:r>
              <a:rPr lang="en-US" sz="1600" dirty="0"/>
              <a:t>考试内容为各类需要用命令解决的场景。时长3个小时；没有多选题</a:t>
            </a:r>
            <a:endParaRPr sz="1600" dirty="0"/>
          </a:p>
          <a:p>
            <a:pPr marL="914400" lvl="1" indent="-330200" rtl="0">
              <a:spcBef>
                <a:spcPts val="0"/>
              </a:spcBef>
              <a:spcAft>
                <a:spcPts val="0"/>
              </a:spcAft>
              <a:buSzPts val="1600"/>
              <a:buChar char="–"/>
            </a:pPr>
            <a:r>
              <a:rPr lang="en-US" sz="1600" dirty="0"/>
              <a:t>每门考试$300</a:t>
            </a:r>
            <a:endParaRPr sz="1600" dirty="0"/>
          </a:p>
          <a:p>
            <a:pPr marL="914400" lvl="1" indent="-330200" rtl="0">
              <a:spcBef>
                <a:spcPts val="0"/>
              </a:spcBef>
              <a:spcAft>
                <a:spcPts val="0"/>
              </a:spcAft>
              <a:buSzPts val="1600"/>
              <a:buChar char="–"/>
            </a:pPr>
            <a:r>
              <a:rPr lang="en-US" sz="1600" dirty="0"/>
              <a:t>考试每季度更新，与K8s版本发布保持一致</a:t>
            </a:r>
            <a:endParaRPr sz="1600" dirty="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4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87 </a:t>
            </a:r>
            <a:r>
              <a:rPr lang="en-US" altLang="zh-CN" dirty="0" err="1"/>
              <a:t>家KCSP合作伙伴</a:t>
            </a:r>
            <a:endParaRPr dirty="0"/>
          </a:p>
        </p:txBody>
      </p:sp>
      <p:pic>
        <p:nvPicPr>
          <p:cNvPr id="1071" name="Google Shape;1071;p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594684" y="928252"/>
            <a:ext cx="635700" cy="328812"/>
          </a:xfrm>
          <a:prstGeom prst="rect">
            <a:avLst/>
          </a:prstGeom>
          <a:noFill/>
          <a:ln>
            <a:noFill/>
          </a:ln>
        </p:spPr>
      </p:pic>
      <p:pic>
        <p:nvPicPr>
          <p:cNvPr id="1072" name="Google Shape;1072;p4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92550" y="960645"/>
            <a:ext cx="1014825" cy="264026"/>
          </a:xfrm>
          <a:prstGeom prst="rect">
            <a:avLst/>
          </a:prstGeom>
          <a:noFill/>
          <a:ln>
            <a:noFill/>
          </a:ln>
        </p:spPr>
      </p:pic>
      <p:pic>
        <p:nvPicPr>
          <p:cNvPr id="1073" name="Google Shape;1073;p4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448192" y="1470682"/>
            <a:ext cx="836200" cy="233651"/>
          </a:xfrm>
          <a:prstGeom prst="rect">
            <a:avLst/>
          </a:prstGeom>
          <a:noFill/>
          <a:ln>
            <a:noFill/>
          </a:ln>
        </p:spPr>
      </p:pic>
      <p:pic>
        <p:nvPicPr>
          <p:cNvPr id="1074" name="Google Shape;1074;p4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561806" y="2605869"/>
            <a:ext cx="948700" cy="247850"/>
          </a:xfrm>
          <a:prstGeom prst="rect">
            <a:avLst/>
          </a:prstGeom>
          <a:noFill/>
          <a:ln>
            <a:noFill/>
          </a:ln>
        </p:spPr>
      </p:pic>
      <p:pic>
        <p:nvPicPr>
          <p:cNvPr id="1075" name="Google Shape;1075;p4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810196" y="3931989"/>
            <a:ext cx="698000" cy="283513"/>
          </a:xfrm>
          <a:prstGeom prst="rect">
            <a:avLst/>
          </a:prstGeom>
          <a:noFill/>
          <a:ln>
            <a:noFill/>
          </a:ln>
        </p:spPr>
      </p:pic>
      <p:pic>
        <p:nvPicPr>
          <p:cNvPr id="1076" name="Google Shape;1076;p41"/>
          <p:cNvPicPr preferRelativeResize="0"/>
          <p:nvPr/>
        </p:nvPicPr>
        <p:blipFill rotWithShape="1">
          <a:blip r:embed="rId8" cstate="print">
            <a:alphaModFix/>
            <a:extLst>
              <a:ext uri="{28A0092B-C50C-407E-A947-70E740481C1C}">
                <a14:useLocalDpi xmlns:a14="http://schemas.microsoft.com/office/drawing/2010/main"/>
              </a:ext>
            </a:extLst>
          </a:blip>
          <a:srcRect l="6163" t="13876" r="6163" b="15146"/>
          <a:stretch/>
        </p:blipFill>
        <p:spPr>
          <a:xfrm>
            <a:off x="6342628" y="3839825"/>
            <a:ext cx="635750" cy="467840"/>
          </a:xfrm>
          <a:prstGeom prst="rect">
            <a:avLst/>
          </a:prstGeom>
          <a:noFill/>
          <a:ln>
            <a:noFill/>
          </a:ln>
        </p:spPr>
      </p:pic>
      <p:pic>
        <p:nvPicPr>
          <p:cNvPr id="1077" name="Google Shape;1077;p4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097016" y="2485981"/>
            <a:ext cx="536375" cy="487626"/>
          </a:xfrm>
          <a:prstGeom prst="rect">
            <a:avLst/>
          </a:prstGeom>
          <a:noFill/>
          <a:ln>
            <a:noFill/>
          </a:ln>
        </p:spPr>
      </p:pic>
      <p:pic>
        <p:nvPicPr>
          <p:cNvPr id="1078" name="Google Shape;1078;p4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921050" y="4355320"/>
            <a:ext cx="459900" cy="379500"/>
          </a:xfrm>
          <a:prstGeom prst="rect">
            <a:avLst/>
          </a:prstGeom>
          <a:noFill/>
          <a:ln>
            <a:noFill/>
          </a:ln>
        </p:spPr>
      </p:pic>
      <p:pic>
        <p:nvPicPr>
          <p:cNvPr id="1079" name="Google Shape;1079;p4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8669" y="3600757"/>
            <a:ext cx="707100" cy="144600"/>
          </a:xfrm>
          <a:prstGeom prst="rect">
            <a:avLst/>
          </a:prstGeom>
          <a:noFill/>
          <a:ln>
            <a:noFill/>
          </a:ln>
        </p:spPr>
      </p:pic>
      <p:pic>
        <p:nvPicPr>
          <p:cNvPr id="1080" name="Google Shape;1080;p4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686663" y="3876910"/>
            <a:ext cx="594150" cy="393671"/>
          </a:xfrm>
          <a:prstGeom prst="rect">
            <a:avLst/>
          </a:prstGeom>
          <a:noFill/>
          <a:ln>
            <a:noFill/>
          </a:ln>
        </p:spPr>
      </p:pic>
      <p:pic>
        <p:nvPicPr>
          <p:cNvPr id="1081" name="Google Shape;1081;p41"/>
          <p:cNvPicPr preferRelativeResize="0"/>
          <p:nvPr/>
        </p:nvPicPr>
        <p:blipFill rotWithShape="1">
          <a:blip r:embed="rId13" cstate="print">
            <a:alphaModFix/>
            <a:extLst>
              <a:ext uri="{28A0092B-C50C-407E-A947-70E740481C1C}">
                <a14:useLocalDpi xmlns:a14="http://schemas.microsoft.com/office/drawing/2010/main"/>
              </a:ext>
            </a:extLst>
          </a:blip>
          <a:srcRect l="13190" t="6112" r="6867"/>
          <a:stretch/>
        </p:blipFill>
        <p:spPr>
          <a:xfrm>
            <a:off x="1866177" y="1889094"/>
            <a:ext cx="459900" cy="491046"/>
          </a:xfrm>
          <a:prstGeom prst="rect">
            <a:avLst/>
          </a:prstGeom>
          <a:noFill/>
          <a:ln>
            <a:noFill/>
          </a:ln>
        </p:spPr>
      </p:pic>
      <p:pic>
        <p:nvPicPr>
          <p:cNvPr id="1082" name="Google Shape;1082;p4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714703" y="3048879"/>
            <a:ext cx="908075" cy="330917"/>
          </a:xfrm>
          <a:prstGeom prst="rect">
            <a:avLst/>
          </a:prstGeom>
          <a:noFill/>
          <a:ln>
            <a:noFill/>
          </a:ln>
        </p:spPr>
      </p:pic>
      <p:pic>
        <p:nvPicPr>
          <p:cNvPr id="1083" name="Google Shape;1083;p41"/>
          <p:cNvPicPr preferRelativeResize="0"/>
          <p:nvPr/>
        </p:nvPicPr>
        <p:blipFill rotWithShape="1">
          <a:blip r:embed="rId15" cstate="print">
            <a:alphaModFix/>
            <a:extLst>
              <a:ext uri="{28A0092B-C50C-407E-A947-70E740481C1C}">
                <a14:useLocalDpi xmlns:a14="http://schemas.microsoft.com/office/drawing/2010/main"/>
              </a:ext>
            </a:extLst>
          </a:blip>
          <a:srcRect t="11006" b="12188"/>
          <a:stretch/>
        </p:blipFill>
        <p:spPr>
          <a:xfrm>
            <a:off x="2620447" y="1400283"/>
            <a:ext cx="536375" cy="374447"/>
          </a:xfrm>
          <a:prstGeom prst="rect">
            <a:avLst/>
          </a:prstGeom>
          <a:noFill/>
          <a:ln>
            <a:noFill/>
          </a:ln>
        </p:spPr>
      </p:pic>
      <p:pic>
        <p:nvPicPr>
          <p:cNvPr id="1084" name="Google Shape;1084;p4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656864" y="2510824"/>
            <a:ext cx="459900" cy="437940"/>
          </a:xfrm>
          <a:prstGeom prst="rect">
            <a:avLst/>
          </a:prstGeom>
          <a:noFill/>
          <a:ln>
            <a:noFill/>
          </a:ln>
        </p:spPr>
      </p:pic>
      <p:pic>
        <p:nvPicPr>
          <p:cNvPr id="1085" name="Google Shape;1085;p4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704344" y="973070"/>
            <a:ext cx="760375" cy="239174"/>
          </a:xfrm>
          <a:prstGeom prst="rect">
            <a:avLst/>
          </a:prstGeom>
          <a:noFill/>
          <a:ln>
            <a:noFill/>
          </a:ln>
        </p:spPr>
      </p:pic>
      <p:pic>
        <p:nvPicPr>
          <p:cNvPr id="1086" name="Google Shape;1086;p41"/>
          <p:cNvPicPr preferRelativeResize="0"/>
          <p:nvPr/>
        </p:nvPicPr>
        <p:blipFill>
          <a:blip r:embed="rId18">
            <a:alphaModFix/>
          </a:blip>
          <a:stretch>
            <a:fillRect/>
          </a:stretch>
        </p:blipFill>
        <p:spPr>
          <a:xfrm>
            <a:off x="892800" y="3043360"/>
            <a:ext cx="661100" cy="341955"/>
          </a:xfrm>
          <a:prstGeom prst="rect">
            <a:avLst/>
          </a:prstGeom>
          <a:noFill/>
          <a:ln>
            <a:noFill/>
          </a:ln>
        </p:spPr>
      </p:pic>
      <p:pic>
        <p:nvPicPr>
          <p:cNvPr id="1087" name="Google Shape;1087;p41"/>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4830249" y="4238404"/>
            <a:ext cx="661100" cy="613333"/>
          </a:xfrm>
          <a:prstGeom prst="rect">
            <a:avLst/>
          </a:prstGeom>
          <a:noFill/>
          <a:ln>
            <a:noFill/>
          </a:ln>
        </p:spPr>
      </p:pic>
      <p:pic>
        <p:nvPicPr>
          <p:cNvPr id="1088" name="Google Shape;1088;p4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656875" y="3033450"/>
            <a:ext cx="459900" cy="361774"/>
          </a:xfrm>
          <a:prstGeom prst="rect">
            <a:avLst/>
          </a:prstGeom>
          <a:noFill/>
          <a:ln>
            <a:noFill/>
          </a:ln>
        </p:spPr>
      </p:pic>
      <p:pic>
        <p:nvPicPr>
          <p:cNvPr id="1089" name="Google Shape;1089;p41"/>
          <p:cNvPicPr preferRelativeResize="0"/>
          <p:nvPr/>
        </p:nvPicPr>
        <p:blipFill>
          <a:blip r:embed="rId21">
            <a:alphaModFix/>
          </a:blip>
          <a:stretch>
            <a:fillRect/>
          </a:stretch>
        </p:blipFill>
        <p:spPr>
          <a:xfrm>
            <a:off x="955364" y="3614227"/>
            <a:ext cx="760375" cy="117659"/>
          </a:xfrm>
          <a:prstGeom prst="rect">
            <a:avLst/>
          </a:prstGeom>
          <a:noFill/>
          <a:ln>
            <a:noFill/>
          </a:ln>
        </p:spPr>
      </p:pic>
      <p:pic>
        <p:nvPicPr>
          <p:cNvPr id="1090" name="Google Shape;1090;p4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753650" y="2602551"/>
            <a:ext cx="1101950" cy="254488"/>
          </a:xfrm>
          <a:prstGeom prst="rect">
            <a:avLst/>
          </a:prstGeom>
          <a:noFill/>
          <a:ln>
            <a:noFill/>
          </a:ln>
        </p:spPr>
      </p:pic>
      <p:pic>
        <p:nvPicPr>
          <p:cNvPr id="1091" name="Google Shape;1091;p4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6601485" y="1472141"/>
            <a:ext cx="760375" cy="230731"/>
          </a:xfrm>
          <a:prstGeom prst="rect">
            <a:avLst/>
          </a:prstGeom>
          <a:noFill/>
          <a:ln>
            <a:noFill/>
          </a:ln>
        </p:spPr>
      </p:pic>
      <p:pic>
        <p:nvPicPr>
          <p:cNvPr id="1092" name="Google Shape;1092;p4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034251" y="959347"/>
            <a:ext cx="459900" cy="266621"/>
          </a:xfrm>
          <a:prstGeom prst="rect">
            <a:avLst/>
          </a:prstGeom>
          <a:noFill/>
          <a:ln>
            <a:noFill/>
          </a:ln>
        </p:spPr>
      </p:pic>
      <p:pic>
        <p:nvPicPr>
          <p:cNvPr id="1093" name="Google Shape;1093;p4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895335" y="3527206"/>
            <a:ext cx="594150" cy="291701"/>
          </a:xfrm>
          <a:prstGeom prst="rect">
            <a:avLst/>
          </a:prstGeom>
          <a:noFill/>
          <a:ln>
            <a:noFill/>
          </a:ln>
        </p:spPr>
      </p:pic>
      <p:pic>
        <p:nvPicPr>
          <p:cNvPr id="1094" name="Google Shape;1094;p4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156845" y="3908526"/>
            <a:ext cx="836200" cy="330438"/>
          </a:xfrm>
          <a:prstGeom prst="rect">
            <a:avLst/>
          </a:prstGeom>
          <a:noFill/>
          <a:ln>
            <a:noFill/>
          </a:ln>
        </p:spPr>
      </p:pic>
      <p:pic>
        <p:nvPicPr>
          <p:cNvPr id="1095" name="Google Shape;1095;p4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330917" y="957145"/>
            <a:ext cx="661100" cy="271026"/>
          </a:xfrm>
          <a:prstGeom prst="rect">
            <a:avLst/>
          </a:prstGeom>
          <a:noFill/>
          <a:ln>
            <a:noFill/>
          </a:ln>
        </p:spPr>
      </p:pic>
      <p:pic>
        <p:nvPicPr>
          <p:cNvPr id="1096" name="Google Shape;1096;p4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191885" y="1975747"/>
            <a:ext cx="836200" cy="317739"/>
          </a:xfrm>
          <a:prstGeom prst="rect">
            <a:avLst/>
          </a:prstGeom>
          <a:noFill/>
          <a:ln>
            <a:noFill/>
          </a:ln>
        </p:spPr>
      </p:pic>
      <p:pic>
        <p:nvPicPr>
          <p:cNvPr id="1097" name="Google Shape;1097;p4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669080" y="3559891"/>
            <a:ext cx="635750" cy="226333"/>
          </a:xfrm>
          <a:prstGeom prst="rect">
            <a:avLst/>
          </a:prstGeom>
          <a:noFill/>
          <a:ln>
            <a:noFill/>
          </a:ln>
        </p:spPr>
      </p:pic>
      <p:pic>
        <p:nvPicPr>
          <p:cNvPr id="1098" name="Google Shape;1098;p41"/>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133983" y="1343721"/>
            <a:ext cx="536375" cy="487573"/>
          </a:xfrm>
          <a:prstGeom prst="rect">
            <a:avLst/>
          </a:prstGeom>
          <a:noFill/>
          <a:ln>
            <a:noFill/>
          </a:ln>
        </p:spPr>
      </p:pic>
      <p:pic>
        <p:nvPicPr>
          <p:cNvPr id="1099" name="Google Shape;1099;p4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565252" y="1027692"/>
            <a:ext cx="908075" cy="129931"/>
          </a:xfrm>
          <a:prstGeom prst="rect">
            <a:avLst/>
          </a:prstGeom>
          <a:noFill/>
          <a:ln>
            <a:noFill/>
          </a:ln>
        </p:spPr>
      </p:pic>
      <p:pic>
        <p:nvPicPr>
          <p:cNvPr id="1100" name="Google Shape;1100;p4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663498" y="4366276"/>
            <a:ext cx="594150" cy="357588"/>
          </a:xfrm>
          <a:prstGeom prst="rect">
            <a:avLst/>
          </a:prstGeom>
          <a:noFill/>
          <a:ln>
            <a:noFill/>
          </a:ln>
        </p:spPr>
      </p:pic>
      <p:pic>
        <p:nvPicPr>
          <p:cNvPr id="1101" name="Google Shape;1101;p4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96887" y="1929773"/>
            <a:ext cx="326925" cy="409687"/>
          </a:xfrm>
          <a:prstGeom prst="rect">
            <a:avLst/>
          </a:prstGeom>
          <a:noFill/>
          <a:ln>
            <a:noFill/>
          </a:ln>
        </p:spPr>
      </p:pic>
      <p:pic>
        <p:nvPicPr>
          <p:cNvPr id="1102" name="Google Shape;1102;p4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759573" y="4301173"/>
            <a:ext cx="635700" cy="487795"/>
          </a:xfrm>
          <a:prstGeom prst="rect">
            <a:avLst/>
          </a:prstGeom>
          <a:noFill/>
          <a:ln>
            <a:noFill/>
          </a:ln>
        </p:spPr>
      </p:pic>
      <p:pic>
        <p:nvPicPr>
          <p:cNvPr id="1103" name="Google Shape;1103;p4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756691" y="1535924"/>
            <a:ext cx="777424" cy="103166"/>
          </a:xfrm>
          <a:prstGeom prst="rect">
            <a:avLst/>
          </a:prstGeom>
          <a:noFill/>
          <a:ln>
            <a:noFill/>
          </a:ln>
        </p:spPr>
      </p:pic>
      <p:pic>
        <p:nvPicPr>
          <p:cNvPr id="1104" name="Google Shape;1104;p4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637163" y="2016732"/>
            <a:ext cx="459900" cy="235770"/>
          </a:xfrm>
          <a:prstGeom prst="rect">
            <a:avLst/>
          </a:prstGeom>
          <a:noFill/>
          <a:ln>
            <a:noFill/>
          </a:ln>
        </p:spPr>
      </p:pic>
      <p:pic>
        <p:nvPicPr>
          <p:cNvPr id="1105" name="Google Shape;1105;p4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39575" y="1490664"/>
            <a:ext cx="908075" cy="193685"/>
          </a:xfrm>
          <a:prstGeom prst="rect">
            <a:avLst/>
          </a:prstGeom>
          <a:noFill/>
          <a:ln>
            <a:noFill/>
          </a:ln>
        </p:spPr>
      </p:pic>
      <p:pic>
        <p:nvPicPr>
          <p:cNvPr id="1106" name="Google Shape;1106;p4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674098" y="2491732"/>
            <a:ext cx="326937" cy="476125"/>
          </a:xfrm>
          <a:prstGeom prst="rect">
            <a:avLst/>
          </a:prstGeom>
          <a:noFill/>
          <a:ln>
            <a:noFill/>
          </a:ln>
        </p:spPr>
      </p:pic>
      <p:pic>
        <p:nvPicPr>
          <p:cNvPr id="1107" name="Google Shape;1107;p4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965187" y="1380917"/>
            <a:ext cx="674825" cy="413180"/>
          </a:xfrm>
          <a:prstGeom prst="rect">
            <a:avLst/>
          </a:prstGeom>
          <a:noFill/>
          <a:ln>
            <a:noFill/>
          </a:ln>
        </p:spPr>
      </p:pic>
      <p:pic>
        <p:nvPicPr>
          <p:cNvPr id="1108" name="Google Shape;1108;p4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71355" y="3923121"/>
            <a:ext cx="760375" cy="301250"/>
          </a:xfrm>
          <a:prstGeom prst="rect">
            <a:avLst/>
          </a:prstGeom>
          <a:noFill/>
          <a:ln>
            <a:noFill/>
          </a:ln>
        </p:spPr>
      </p:pic>
      <p:pic>
        <p:nvPicPr>
          <p:cNvPr id="1109" name="Google Shape;1109;p4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088130" y="3586397"/>
            <a:ext cx="836200" cy="173320"/>
          </a:xfrm>
          <a:prstGeom prst="rect">
            <a:avLst/>
          </a:prstGeom>
          <a:noFill/>
          <a:ln>
            <a:noFill/>
          </a:ln>
        </p:spPr>
      </p:pic>
      <p:pic>
        <p:nvPicPr>
          <p:cNvPr id="1110" name="Google Shape;1110;p41"/>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44225" y="971206"/>
            <a:ext cx="777425" cy="242904"/>
          </a:xfrm>
          <a:prstGeom prst="rect">
            <a:avLst/>
          </a:prstGeom>
          <a:noFill/>
          <a:ln>
            <a:noFill/>
          </a:ln>
        </p:spPr>
      </p:pic>
      <p:pic>
        <p:nvPicPr>
          <p:cNvPr id="1111" name="Google Shape;1111;p4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18634" y="1943542"/>
            <a:ext cx="698000" cy="382150"/>
          </a:xfrm>
          <a:prstGeom prst="rect">
            <a:avLst/>
          </a:prstGeom>
          <a:noFill/>
          <a:ln>
            <a:noFill/>
          </a:ln>
        </p:spPr>
      </p:pic>
      <p:pic>
        <p:nvPicPr>
          <p:cNvPr id="1112" name="Google Shape;1112;p4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273496" y="3982320"/>
            <a:ext cx="1118049" cy="182850"/>
          </a:xfrm>
          <a:prstGeom prst="rect">
            <a:avLst/>
          </a:prstGeom>
          <a:noFill/>
          <a:ln>
            <a:noFill/>
          </a:ln>
        </p:spPr>
      </p:pic>
      <p:pic>
        <p:nvPicPr>
          <p:cNvPr id="1113" name="Google Shape;1113;p4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8103925" y="3546944"/>
            <a:ext cx="1014825" cy="252226"/>
          </a:xfrm>
          <a:prstGeom prst="rect">
            <a:avLst/>
          </a:prstGeom>
          <a:noFill/>
          <a:ln>
            <a:noFill/>
          </a:ln>
        </p:spPr>
      </p:pic>
      <p:pic>
        <p:nvPicPr>
          <p:cNvPr id="1114" name="Google Shape;1114;p41"/>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94533" y="2580298"/>
            <a:ext cx="1050475" cy="298992"/>
          </a:xfrm>
          <a:prstGeom prst="rect">
            <a:avLst/>
          </a:prstGeom>
          <a:noFill/>
          <a:ln>
            <a:noFill/>
          </a:ln>
        </p:spPr>
      </p:pic>
      <p:pic>
        <p:nvPicPr>
          <p:cNvPr id="1115" name="Google Shape;1115;p4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480758" y="3073495"/>
            <a:ext cx="459900" cy="281684"/>
          </a:xfrm>
          <a:prstGeom prst="rect">
            <a:avLst/>
          </a:prstGeom>
          <a:noFill/>
          <a:ln>
            <a:noFill/>
          </a:ln>
        </p:spPr>
      </p:pic>
      <p:pic>
        <p:nvPicPr>
          <p:cNvPr id="1116" name="Google Shape;1116;p4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4101461" y="3073190"/>
            <a:ext cx="674825" cy="282296"/>
          </a:xfrm>
          <a:prstGeom prst="rect">
            <a:avLst/>
          </a:prstGeom>
          <a:noFill/>
          <a:ln>
            <a:noFill/>
          </a:ln>
        </p:spPr>
      </p:pic>
      <p:pic>
        <p:nvPicPr>
          <p:cNvPr id="1117" name="Google Shape;1117;p4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131110" y="3586540"/>
            <a:ext cx="777425" cy="173033"/>
          </a:xfrm>
          <a:prstGeom prst="rect">
            <a:avLst/>
          </a:prstGeom>
          <a:noFill/>
          <a:ln>
            <a:noFill/>
          </a:ln>
        </p:spPr>
      </p:pic>
      <p:pic>
        <p:nvPicPr>
          <p:cNvPr id="1118" name="Google Shape;1118;p4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243155" y="1392846"/>
            <a:ext cx="635700" cy="389322"/>
          </a:xfrm>
          <a:prstGeom prst="rect">
            <a:avLst/>
          </a:prstGeom>
          <a:noFill/>
          <a:ln>
            <a:noFill/>
          </a:ln>
        </p:spPr>
      </p:pic>
      <p:pic>
        <p:nvPicPr>
          <p:cNvPr id="1119" name="Google Shape;1119;p41"/>
          <p:cNvPicPr preferRelativeResize="0"/>
          <p:nvPr/>
        </p:nvPicPr>
        <p:blipFill>
          <a:blip r:embed="rId51">
            <a:alphaModFix/>
          </a:blip>
          <a:stretch>
            <a:fillRect/>
          </a:stretch>
        </p:blipFill>
        <p:spPr>
          <a:xfrm>
            <a:off x="744750" y="4469032"/>
            <a:ext cx="908075" cy="152077"/>
          </a:xfrm>
          <a:prstGeom prst="rect">
            <a:avLst/>
          </a:prstGeom>
          <a:noFill/>
          <a:ln>
            <a:noFill/>
          </a:ln>
        </p:spPr>
      </p:pic>
      <p:pic>
        <p:nvPicPr>
          <p:cNvPr id="1120" name="Google Shape;1120;p41"/>
          <p:cNvPicPr preferRelativeResize="0"/>
          <p:nvPr/>
        </p:nvPicPr>
        <p:blipFill>
          <a:blip r:embed="rId52">
            <a:alphaModFix/>
          </a:blip>
          <a:stretch>
            <a:fillRect/>
          </a:stretch>
        </p:blipFill>
        <p:spPr>
          <a:xfrm>
            <a:off x="4937089" y="3069102"/>
            <a:ext cx="707225" cy="290470"/>
          </a:xfrm>
          <a:prstGeom prst="rect">
            <a:avLst/>
          </a:prstGeom>
          <a:noFill/>
          <a:ln>
            <a:noFill/>
          </a:ln>
        </p:spPr>
      </p:pic>
      <p:pic>
        <p:nvPicPr>
          <p:cNvPr id="1121" name="Google Shape;1121;p4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122906" y="1927950"/>
            <a:ext cx="674825" cy="413333"/>
          </a:xfrm>
          <a:prstGeom prst="rect">
            <a:avLst/>
          </a:prstGeom>
          <a:noFill/>
          <a:ln>
            <a:noFill/>
          </a:ln>
        </p:spPr>
      </p:pic>
      <p:pic>
        <p:nvPicPr>
          <p:cNvPr id="1122" name="Google Shape;1122;p4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805117" y="3091929"/>
            <a:ext cx="1014824" cy="244816"/>
          </a:xfrm>
          <a:prstGeom prst="rect">
            <a:avLst/>
          </a:prstGeom>
          <a:noFill/>
          <a:ln>
            <a:noFill/>
          </a:ln>
        </p:spPr>
      </p:pic>
      <p:pic>
        <p:nvPicPr>
          <p:cNvPr id="1123" name="Google Shape;1123;p4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484425" y="3542492"/>
            <a:ext cx="836200" cy="261129"/>
          </a:xfrm>
          <a:prstGeom prst="rect">
            <a:avLst/>
          </a:prstGeom>
          <a:noFill/>
          <a:ln>
            <a:noFill/>
          </a:ln>
        </p:spPr>
      </p:pic>
      <p:pic>
        <p:nvPicPr>
          <p:cNvPr id="1124" name="Google Shape;1124;p4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7138" y="3911564"/>
            <a:ext cx="635750" cy="324362"/>
          </a:xfrm>
          <a:prstGeom prst="rect">
            <a:avLst/>
          </a:prstGeom>
          <a:noFill/>
          <a:ln>
            <a:noFill/>
          </a:ln>
        </p:spPr>
      </p:pic>
      <p:pic>
        <p:nvPicPr>
          <p:cNvPr id="1125" name="Google Shape;1125;p41"/>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171511" y="3944154"/>
            <a:ext cx="948700" cy="259182"/>
          </a:xfrm>
          <a:prstGeom prst="rect">
            <a:avLst/>
          </a:prstGeom>
          <a:noFill/>
          <a:ln>
            <a:noFill/>
          </a:ln>
        </p:spPr>
      </p:pic>
      <p:pic>
        <p:nvPicPr>
          <p:cNvPr id="1126" name="Google Shape;1126;p41"/>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2975620" y="1957585"/>
            <a:ext cx="635700" cy="354064"/>
          </a:xfrm>
          <a:prstGeom prst="rect">
            <a:avLst/>
          </a:prstGeom>
          <a:noFill/>
          <a:ln>
            <a:noFill/>
          </a:ln>
        </p:spPr>
      </p:pic>
      <p:pic>
        <p:nvPicPr>
          <p:cNvPr id="1127" name="Google Shape;1127;p4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0897" y="3103202"/>
            <a:ext cx="661100" cy="222271"/>
          </a:xfrm>
          <a:prstGeom prst="rect">
            <a:avLst/>
          </a:prstGeom>
          <a:noFill/>
          <a:ln>
            <a:noFill/>
          </a:ln>
        </p:spPr>
      </p:pic>
      <p:pic>
        <p:nvPicPr>
          <p:cNvPr id="1128" name="Google Shape;1128;p4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783580" y="3043237"/>
            <a:ext cx="536375" cy="342200"/>
          </a:xfrm>
          <a:prstGeom prst="rect">
            <a:avLst/>
          </a:prstGeom>
          <a:noFill/>
          <a:ln>
            <a:noFill/>
          </a:ln>
        </p:spPr>
      </p:pic>
      <p:pic>
        <p:nvPicPr>
          <p:cNvPr id="1129" name="Google Shape;1129;p4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001957" y="2634853"/>
            <a:ext cx="948702" cy="189882"/>
          </a:xfrm>
          <a:prstGeom prst="rect">
            <a:avLst/>
          </a:prstGeom>
          <a:noFill/>
          <a:ln>
            <a:noFill/>
          </a:ln>
        </p:spPr>
      </p:pic>
      <p:pic>
        <p:nvPicPr>
          <p:cNvPr id="1130" name="Google Shape;1130;p4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892553" y="2014758"/>
            <a:ext cx="836200" cy="239718"/>
          </a:xfrm>
          <a:prstGeom prst="rect">
            <a:avLst/>
          </a:prstGeom>
          <a:noFill/>
          <a:ln>
            <a:noFill/>
          </a:ln>
        </p:spPr>
      </p:pic>
      <p:pic>
        <p:nvPicPr>
          <p:cNvPr id="1131" name="Google Shape;1131;p4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1783091" y="1033833"/>
            <a:ext cx="820720" cy="117650"/>
          </a:xfrm>
          <a:prstGeom prst="rect">
            <a:avLst/>
          </a:prstGeom>
          <a:noFill/>
          <a:ln>
            <a:noFill/>
          </a:ln>
        </p:spPr>
      </p:pic>
      <p:pic>
        <p:nvPicPr>
          <p:cNvPr id="1132" name="Google Shape;1132;p4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554473" y="4415448"/>
            <a:ext cx="536375" cy="259244"/>
          </a:xfrm>
          <a:prstGeom prst="rect">
            <a:avLst/>
          </a:prstGeom>
          <a:noFill/>
          <a:ln>
            <a:noFill/>
          </a:ln>
        </p:spPr>
      </p:pic>
      <p:pic>
        <p:nvPicPr>
          <p:cNvPr id="1133" name="Google Shape;1133;p4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525873" y="4404401"/>
            <a:ext cx="760375" cy="281339"/>
          </a:xfrm>
          <a:prstGeom prst="rect">
            <a:avLst/>
          </a:prstGeom>
          <a:noFill/>
          <a:ln>
            <a:noFill/>
          </a:ln>
        </p:spPr>
      </p:pic>
      <p:pic>
        <p:nvPicPr>
          <p:cNvPr id="1134" name="Google Shape;1134;p4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823574" y="1929767"/>
            <a:ext cx="379654" cy="409700"/>
          </a:xfrm>
          <a:prstGeom prst="rect">
            <a:avLst/>
          </a:prstGeom>
          <a:noFill/>
          <a:ln>
            <a:noFill/>
          </a:ln>
        </p:spPr>
      </p:pic>
      <p:pic>
        <p:nvPicPr>
          <p:cNvPr id="1135" name="Google Shape;1135;p4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573860" y="936331"/>
            <a:ext cx="423125" cy="312652"/>
          </a:xfrm>
          <a:prstGeom prst="rect">
            <a:avLst/>
          </a:prstGeom>
          <a:noFill/>
          <a:ln>
            <a:noFill/>
          </a:ln>
        </p:spPr>
      </p:pic>
      <p:pic>
        <p:nvPicPr>
          <p:cNvPr id="1136" name="Google Shape;1136;p4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500220" y="3458950"/>
            <a:ext cx="635700" cy="428214"/>
          </a:xfrm>
          <a:prstGeom prst="rect">
            <a:avLst/>
          </a:prstGeom>
          <a:noFill/>
          <a:ln>
            <a:noFill/>
          </a:ln>
        </p:spPr>
      </p:pic>
      <p:pic>
        <p:nvPicPr>
          <p:cNvPr id="1137" name="Google Shape;1137;p4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726345" y="1457357"/>
            <a:ext cx="908075" cy="260300"/>
          </a:xfrm>
          <a:prstGeom prst="rect">
            <a:avLst/>
          </a:prstGeom>
          <a:noFill/>
          <a:ln>
            <a:noFill/>
          </a:ln>
        </p:spPr>
      </p:pic>
      <p:pic>
        <p:nvPicPr>
          <p:cNvPr id="1138" name="Google Shape;1138;p4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991365" y="2495912"/>
            <a:ext cx="536375" cy="467765"/>
          </a:xfrm>
          <a:prstGeom prst="rect">
            <a:avLst/>
          </a:prstGeom>
          <a:noFill/>
          <a:ln>
            <a:noFill/>
          </a:ln>
        </p:spPr>
      </p:pic>
      <p:pic>
        <p:nvPicPr>
          <p:cNvPr id="1139" name="Google Shape;1139;p4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967874" y="4330830"/>
            <a:ext cx="594150" cy="428479"/>
          </a:xfrm>
          <a:prstGeom prst="rect">
            <a:avLst/>
          </a:prstGeom>
          <a:noFill/>
          <a:ln>
            <a:noFill/>
          </a:ln>
        </p:spPr>
      </p:pic>
      <p:pic>
        <p:nvPicPr>
          <p:cNvPr id="1140" name="Google Shape;1140;p4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649174" y="4434778"/>
            <a:ext cx="1050475" cy="220584"/>
          </a:xfrm>
          <a:prstGeom prst="rect">
            <a:avLst/>
          </a:prstGeom>
          <a:noFill/>
          <a:ln>
            <a:noFill/>
          </a:ln>
        </p:spPr>
      </p:pic>
      <p:pic>
        <p:nvPicPr>
          <p:cNvPr id="1141" name="Google Shape;1141;p4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570011" y="3891863"/>
            <a:ext cx="594150" cy="363765"/>
          </a:xfrm>
          <a:prstGeom prst="rect">
            <a:avLst/>
          </a:prstGeom>
          <a:noFill/>
          <a:ln>
            <a:noFill/>
          </a:ln>
        </p:spPr>
      </p:pic>
      <p:pic>
        <p:nvPicPr>
          <p:cNvPr id="1142" name="Google Shape;1142;p4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370725" y="1494200"/>
            <a:ext cx="777425" cy="186614"/>
          </a:xfrm>
          <a:prstGeom prst="rect">
            <a:avLst/>
          </a:prstGeom>
          <a:noFill/>
          <a:ln>
            <a:noFill/>
          </a:ln>
        </p:spPr>
      </p:pic>
      <p:pic>
        <p:nvPicPr>
          <p:cNvPr id="1143" name="Google Shape;1143;p4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901921" y="3014268"/>
            <a:ext cx="594150" cy="400139"/>
          </a:xfrm>
          <a:prstGeom prst="rect">
            <a:avLst/>
          </a:prstGeom>
          <a:noFill/>
          <a:ln>
            <a:noFill/>
          </a:ln>
        </p:spPr>
      </p:pic>
      <p:pic>
        <p:nvPicPr>
          <p:cNvPr id="1144" name="Google Shape;1144;p4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420898" y="1945086"/>
            <a:ext cx="459900" cy="379061"/>
          </a:xfrm>
          <a:prstGeom prst="rect">
            <a:avLst/>
          </a:prstGeom>
          <a:noFill/>
          <a:ln>
            <a:noFill/>
          </a:ln>
        </p:spPr>
      </p:pic>
      <p:pic>
        <p:nvPicPr>
          <p:cNvPr id="1145" name="Google Shape;1145;p4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311455" y="1950161"/>
            <a:ext cx="459900" cy="368911"/>
          </a:xfrm>
          <a:prstGeom prst="rect">
            <a:avLst/>
          </a:prstGeom>
          <a:noFill/>
          <a:ln>
            <a:noFill/>
          </a:ln>
        </p:spPr>
      </p:pic>
      <p:pic>
        <p:nvPicPr>
          <p:cNvPr id="1146" name="Google Shape;1146;p4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459279" y="3910463"/>
            <a:ext cx="635750" cy="326566"/>
          </a:xfrm>
          <a:prstGeom prst="rect">
            <a:avLst/>
          </a:prstGeom>
          <a:noFill/>
          <a:ln>
            <a:noFill/>
          </a:ln>
        </p:spPr>
      </p:pic>
      <p:pic>
        <p:nvPicPr>
          <p:cNvPr id="1147" name="Google Shape;1147;p4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922183" y="1012818"/>
            <a:ext cx="760375" cy="159679"/>
          </a:xfrm>
          <a:prstGeom prst="rect">
            <a:avLst/>
          </a:prstGeom>
          <a:noFill/>
          <a:ln>
            <a:noFill/>
          </a:ln>
        </p:spPr>
      </p:pic>
      <p:pic>
        <p:nvPicPr>
          <p:cNvPr id="1148" name="Google Shape;1148;p4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720752" y="1496153"/>
            <a:ext cx="794400" cy="182707"/>
          </a:xfrm>
          <a:prstGeom prst="rect">
            <a:avLst/>
          </a:prstGeom>
          <a:noFill/>
          <a:ln>
            <a:noFill/>
          </a:ln>
        </p:spPr>
      </p:pic>
      <p:pic>
        <p:nvPicPr>
          <p:cNvPr id="1149" name="Google Shape;1149;p4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779749" y="2531138"/>
            <a:ext cx="635700" cy="397313"/>
          </a:xfrm>
          <a:prstGeom prst="rect">
            <a:avLst/>
          </a:prstGeom>
          <a:noFill/>
          <a:ln>
            <a:noFill/>
          </a:ln>
        </p:spPr>
      </p:pic>
      <p:pic>
        <p:nvPicPr>
          <p:cNvPr id="1150" name="Google Shape;1150;p4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80744" y="3085078"/>
            <a:ext cx="760375" cy="258519"/>
          </a:xfrm>
          <a:prstGeom prst="rect">
            <a:avLst/>
          </a:prstGeom>
          <a:noFill/>
          <a:ln>
            <a:noFill/>
          </a:ln>
        </p:spPr>
      </p:pic>
      <p:pic>
        <p:nvPicPr>
          <p:cNvPr id="1151" name="Google Shape;1151;p4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706142" y="2044030"/>
            <a:ext cx="836200" cy="181174"/>
          </a:xfrm>
          <a:prstGeom prst="rect">
            <a:avLst/>
          </a:prstGeom>
          <a:noFill/>
          <a:ln>
            <a:noFill/>
          </a:ln>
        </p:spPr>
      </p:pic>
      <p:pic>
        <p:nvPicPr>
          <p:cNvPr id="1152" name="Google Shape;1152;p41"/>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3147392" y="2519488"/>
            <a:ext cx="459900" cy="420612"/>
          </a:xfrm>
          <a:prstGeom prst="rect">
            <a:avLst/>
          </a:prstGeom>
          <a:noFill/>
          <a:ln>
            <a:noFill/>
          </a:ln>
        </p:spPr>
      </p:pic>
      <p:pic>
        <p:nvPicPr>
          <p:cNvPr id="1153" name="Google Shape;1153;p4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315515" y="3547976"/>
            <a:ext cx="636000" cy="250161"/>
          </a:xfrm>
          <a:prstGeom prst="rect">
            <a:avLst/>
          </a:prstGeom>
          <a:noFill/>
          <a:ln>
            <a:noFill/>
          </a:ln>
        </p:spPr>
      </p:pic>
      <p:pic>
        <p:nvPicPr>
          <p:cNvPr id="1154" name="Google Shape;1154;p41" descr="logo-name-vertical.png"/>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4025" y="2581023"/>
            <a:ext cx="594151" cy="297542"/>
          </a:xfrm>
          <a:prstGeom prst="rect">
            <a:avLst/>
          </a:prstGeom>
          <a:noFill/>
          <a:ln>
            <a:noFill/>
          </a:ln>
        </p:spPr>
      </p:pic>
      <p:pic>
        <p:nvPicPr>
          <p:cNvPr id="1155" name="Google Shape;1155;p4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96875" y="4271283"/>
            <a:ext cx="379650" cy="547574"/>
          </a:xfrm>
          <a:prstGeom prst="rect">
            <a:avLst/>
          </a:prstGeom>
          <a:noFill/>
          <a:ln>
            <a:noFill/>
          </a:ln>
        </p:spPr>
      </p:pic>
      <p:pic>
        <p:nvPicPr>
          <p:cNvPr id="1156" name="Google Shape;1156;p4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097518" y="1000676"/>
            <a:ext cx="836200" cy="183964"/>
          </a:xfrm>
          <a:prstGeom prst="rect">
            <a:avLst/>
          </a:prstGeom>
          <a:noFill/>
          <a:ln>
            <a:noFill/>
          </a:ln>
        </p:spPr>
      </p:pic>
      <p:pic>
        <p:nvPicPr>
          <p:cNvPr id="1157" name="Google Shape;1157;p4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8298050" y="2044344"/>
            <a:ext cx="820700" cy="180545"/>
          </a:xfrm>
          <a:prstGeom prst="rect">
            <a:avLst/>
          </a:prstGeom>
          <a:noFill/>
          <a:ln>
            <a:noFill/>
          </a:ln>
        </p:spPr>
      </p:pic>
    </p:spTree>
    <p:extLst>
      <p:ext uri="{BB962C8B-B14F-4D97-AF65-F5344CB8AC3E}">
        <p14:creationId xmlns:p14="http://schemas.microsoft.com/office/powerpoint/2010/main" val="28587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0"/>
              </a:spcBef>
              <a:spcAft>
                <a:spcPts val="0"/>
              </a:spcAft>
              <a:buClr>
                <a:schemeClr val="accent2"/>
              </a:buClr>
              <a:buSzPts val="2200"/>
              <a:buFont typeface="Century Gothic"/>
              <a:buChar char="•"/>
            </a:pPr>
            <a:endParaRPr lang="en-US" altLang="zh-CN" sz="2200" dirty="0"/>
          </a:p>
          <a:p>
            <a:pPr marL="457200" lvl="0" indent="-368300" algn="l" rtl="0">
              <a:spcBef>
                <a:spcPts val="0"/>
              </a:spcBef>
              <a:spcAft>
                <a:spcPts val="0"/>
              </a:spcAft>
              <a:buClr>
                <a:schemeClr val="accent2"/>
              </a:buClr>
              <a:buSzPts val="2200"/>
              <a:buFont typeface="Century Gothic"/>
              <a:buChar char="•"/>
            </a:pPr>
            <a:r>
              <a:rPr lang="zh-CN" altLang="en-US" sz="2200" dirty="0"/>
              <a:t>欧洲</a:t>
            </a:r>
            <a:r>
              <a:rPr lang="en-US" sz="2200" dirty="0"/>
              <a:t> </a:t>
            </a:r>
            <a:r>
              <a:rPr lang="en-US" sz="2200"/>
              <a:t>2019 </a:t>
            </a:r>
            <a:endParaRPr sz="2200" dirty="0"/>
          </a:p>
          <a:p>
            <a:pPr marL="914400" lvl="1" indent="-368300" algn="l" rtl="0">
              <a:spcBef>
                <a:spcPts val="0"/>
              </a:spcBef>
              <a:spcAft>
                <a:spcPts val="0"/>
              </a:spcAft>
              <a:buClr>
                <a:schemeClr val="dk2"/>
              </a:buClr>
              <a:buSzPts val="2200"/>
              <a:buChar char="–"/>
            </a:pPr>
            <a:r>
              <a:rPr lang="zh-CN" altLang="en-US" sz="2200" dirty="0">
                <a:hlinkClick r:id="rId3"/>
              </a:rPr>
              <a:t>巴塞罗那</a:t>
            </a:r>
            <a:r>
              <a:rPr lang="en-US" sz="2200" dirty="0"/>
              <a:t>: May 20-23, 2019</a:t>
            </a:r>
            <a:br>
              <a:rPr lang="en-US" sz="2200" dirty="0"/>
            </a:br>
            <a:endParaRPr sz="2200" dirty="0"/>
          </a:p>
          <a:p>
            <a:pPr lvl="0" indent="-368300">
              <a:spcBef>
                <a:spcPts val="0"/>
              </a:spcBef>
              <a:buClr>
                <a:schemeClr val="dk2"/>
              </a:buClr>
              <a:buSzPts val="2200"/>
              <a:buFont typeface="Century Gothic"/>
              <a:buChar char="•"/>
            </a:pPr>
            <a:r>
              <a:rPr lang="zh-CN" altLang="en-US" sz="2200" dirty="0"/>
              <a:t>中国</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4"/>
              </a:rPr>
              <a:t>上海</a:t>
            </a:r>
            <a:r>
              <a:rPr lang="en-US" sz="2200" dirty="0"/>
              <a:t>: June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5"/>
              </a:rPr>
              <a:t>圣地亚哥</a:t>
            </a:r>
            <a:r>
              <a:rPr lang="en-US" sz="2200" dirty="0"/>
              <a:t>: November 18-21, 2019</a:t>
            </a:r>
            <a:endParaRPr sz="2200" dirty="0"/>
          </a:p>
        </p:txBody>
      </p:sp>
      <p:pic>
        <p:nvPicPr>
          <p:cNvPr id="1652" name="Google Shape;1652;p1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63524" y="1025952"/>
            <a:ext cx="1959397" cy="842232"/>
          </a:xfrm>
          <a:prstGeom prst="rect">
            <a:avLst/>
          </a:prstGeom>
          <a:noFill/>
          <a:ln>
            <a:noFill/>
          </a:ln>
        </p:spPr>
      </p:pic>
      <p:pic>
        <p:nvPicPr>
          <p:cNvPr id="1654" name="Google Shape;1654;p14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63522" y="2949115"/>
            <a:ext cx="2014349" cy="842226"/>
          </a:xfrm>
          <a:prstGeom prst="rect">
            <a:avLst/>
          </a:prstGeom>
          <a:noFill/>
          <a:ln>
            <a:noFill/>
          </a:ln>
        </p:spPr>
      </p:pic>
      <p:pic>
        <p:nvPicPr>
          <p:cNvPr id="7" name="Google Shape;1696;p147">
            <a:extLst>
              <a:ext uri="{FF2B5EF4-FFF2-40B4-BE49-F238E27FC236}">
                <a16:creationId xmlns:a16="http://schemas.microsoft.com/office/drawing/2014/main" id="{BB7B930B-F5CC-244A-97EB-95990FFD1E09}"/>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74275" y="1739950"/>
            <a:ext cx="2014350" cy="1150575"/>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cxnSp>
        <p:nvCxnSpPr>
          <p:cNvPr id="1905" name="Google Shape;1905;p174"/>
          <p:cNvCxnSpPr/>
          <p:nvPr/>
        </p:nvCxnSpPr>
        <p:spPr>
          <a:xfrm>
            <a:off x="790800" y="1945275"/>
            <a:ext cx="7938000" cy="0"/>
          </a:xfrm>
          <a:prstGeom prst="straightConnector1">
            <a:avLst/>
          </a:prstGeom>
          <a:noFill/>
          <a:ln w="9525" cap="flat" cmpd="sng">
            <a:solidFill>
              <a:schemeClr val="dk2"/>
            </a:solidFill>
            <a:prstDash val="solid"/>
            <a:round/>
            <a:headEnd type="none" w="med" len="med"/>
            <a:tailEnd type="none" w="med" len="med"/>
          </a:ln>
        </p:spPr>
      </p:cxnSp>
      <p:cxnSp>
        <p:nvCxnSpPr>
          <p:cNvPr id="1906" name="Google Shape;1906;p174"/>
          <p:cNvCxnSpPr/>
          <p:nvPr/>
        </p:nvCxnSpPr>
        <p:spPr>
          <a:xfrm>
            <a:off x="790800" y="3365175"/>
            <a:ext cx="7938000" cy="0"/>
          </a:xfrm>
          <a:prstGeom prst="straightConnector1">
            <a:avLst/>
          </a:prstGeom>
          <a:noFill/>
          <a:ln w="9525" cap="flat" cmpd="sng">
            <a:solidFill>
              <a:schemeClr val="dk2"/>
            </a:solidFill>
            <a:prstDash val="solid"/>
            <a:round/>
            <a:headEnd type="none" w="med" len="med"/>
            <a:tailEnd type="none" w="med" len="med"/>
          </a:ln>
        </p:spPr>
      </p:cxnSp>
      <p:sp>
        <p:nvSpPr>
          <p:cNvPr id="1907" name="Google Shape;1907;p174"/>
          <p:cNvSpPr/>
          <p:nvPr/>
        </p:nvSpPr>
        <p:spPr>
          <a:xfrm>
            <a:off x="2474869" y="1754203"/>
            <a:ext cx="2622900" cy="5109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08" name="Google Shape;1908;p174"/>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lvl="0"/>
            <a:r>
              <a:rPr lang="en-US" altLang="zh-CN" dirty="0" err="1"/>
              <a:t>KubeCon</a:t>
            </a:r>
            <a:r>
              <a:rPr lang="en-US" altLang="zh-CN" dirty="0"/>
              <a:t> + </a:t>
            </a:r>
            <a:r>
              <a:rPr lang="en-US" altLang="zh-CN" dirty="0" err="1"/>
              <a:t>CloudNativeCon</a:t>
            </a:r>
            <a:r>
              <a:rPr lang="en-US" altLang="zh-CN" dirty="0"/>
              <a:t> 以往参会人数</a:t>
            </a:r>
            <a:endParaRPr dirty="0"/>
          </a:p>
        </p:txBody>
      </p:sp>
      <p:pic>
        <p:nvPicPr>
          <p:cNvPr id="1909" name="Google Shape;1909;p174"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57169" y="5267662"/>
            <a:ext cx="8500724" cy="3820650"/>
          </a:xfrm>
          <a:prstGeom prst="rect">
            <a:avLst/>
          </a:prstGeom>
          <a:noFill/>
          <a:ln>
            <a:noFill/>
          </a:ln>
        </p:spPr>
      </p:pic>
      <p:sp>
        <p:nvSpPr>
          <p:cNvPr id="1910" name="Google Shape;1910;p174"/>
          <p:cNvSpPr txBox="1"/>
          <p:nvPr/>
        </p:nvSpPr>
        <p:spPr>
          <a:xfrm>
            <a:off x="2558100" y="1802119"/>
            <a:ext cx="2539800" cy="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solidFill>
                  <a:schemeClr val="dk2"/>
                </a:solidFill>
                <a:latin typeface="Century Gothic"/>
                <a:ea typeface="Century Gothic"/>
                <a:cs typeface="Century Gothic"/>
                <a:sym typeface="Century Gothic"/>
              </a:rPr>
              <a:t>首届</a:t>
            </a:r>
            <a:r>
              <a:rPr lang="en-US" sz="1400" b="1" dirty="0">
                <a:solidFill>
                  <a:schemeClr val="dk2"/>
                </a:solidFill>
                <a:latin typeface="Century Gothic"/>
                <a:ea typeface="Century Gothic"/>
                <a:cs typeface="Century Gothic"/>
                <a:sym typeface="Century Gothic"/>
              </a:rPr>
              <a:t> CNCF-</a:t>
            </a:r>
            <a:r>
              <a:rPr lang="zh-CN" altLang="en-US" sz="1400" b="1" dirty="0">
                <a:solidFill>
                  <a:schemeClr val="dk2"/>
                </a:solidFill>
                <a:latin typeface="Century Gothic"/>
                <a:ea typeface="Century Gothic"/>
                <a:cs typeface="Century Gothic"/>
                <a:sym typeface="Century Gothic"/>
              </a:rPr>
              <a:t>组织的活动</a:t>
            </a:r>
            <a:endParaRPr sz="1400" b="1" dirty="0">
              <a:solidFill>
                <a:schemeClr val="dk2"/>
              </a:solidFill>
              <a:latin typeface="Century Gothic"/>
              <a:ea typeface="Century Gothic"/>
              <a:cs typeface="Century Gothic"/>
              <a:sym typeface="Century Gothic"/>
            </a:endParaRPr>
          </a:p>
        </p:txBody>
      </p:sp>
      <p:cxnSp>
        <p:nvCxnSpPr>
          <p:cNvPr id="1911" name="Google Shape;1911;p174"/>
          <p:cNvCxnSpPr/>
          <p:nvPr/>
        </p:nvCxnSpPr>
        <p:spPr>
          <a:xfrm>
            <a:off x="3770850" y="2207100"/>
            <a:ext cx="4500" cy="436200"/>
          </a:xfrm>
          <a:prstGeom prst="straightConnector1">
            <a:avLst/>
          </a:prstGeom>
          <a:noFill/>
          <a:ln w="38100" cap="flat" cmpd="sng">
            <a:solidFill>
              <a:srgbClr val="44546A"/>
            </a:solidFill>
            <a:prstDash val="solid"/>
            <a:round/>
            <a:headEnd type="none" w="med" len="med"/>
            <a:tailEnd type="triangle" w="med" len="med"/>
          </a:ln>
        </p:spPr>
      </p:cxnSp>
      <p:cxnSp>
        <p:nvCxnSpPr>
          <p:cNvPr id="1912" name="Google Shape;1912;p174"/>
          <p:cNvCxnSpPr/>
          <p:nvPr/>
        </p:nvCxnSpPr>
        <p:spPr>
          <a:xfrm rot="10800000" flipH="1">
            <a:off x="1781644" y="3557531"/>
            <a:ext cx="2026200" cy="324900"/>
          </a:xfrm>
          <a:prstGeom prst="straightConnector1">
            <a:avLst/>
          </a:prstGeom>
          <a:noFill/>
          <a:ln w="38100" cap="flat" cmpd="sng">
            <a:solidFill>
              <a:schemeClr val="accent1"/>
            </a:solidFill>
            <a:prstDash val="solid"/>
            <a:round/>
            <a:headEnd type="none" w="med" len="med"/>
            <a:tailEnd type="none" w="med" len="med"/>
          </a:ln>
        </p:spPr>
      </p:cxnSp>
      <p:sp>
        <p:nvSpPr>
          <p:cNvPr id="1913" name="Google Shape;1913;p174"/>
          <p:cNvSpPr/>
          <p:nvPr/>
        </p:nvSpPr>
        <p:spPr>
          <a:xfrm>
            <a:off x="321788" y="1219575"/>
            <a:ext cx="178200" cy="1782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4" name="Google Shape;1914;p174"/>
          <p:cNvSpPr txBox="1"/>
          <p:nvPr/>
        </p:nvSpPr>
        <p:spPr>
          <a:xfrm>
            <a:off x="499988" y="1068244"/>
            <a:ext cx="14583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北美</a:t>
            </a:r>
            <a:endParaRPr sz="1400" dirty="0">
              <a:latin typeface="Century Gothic"/>
              <a:ea typeface="Century Gothic"/>
              <a:cs typeface="Century Gothic"/>
              <a:sym typeface="Century Gothic"/>
            </a:endParaRPr>
          </a:p>
        </p:txBody>
      </p:sp>
      <p:cxnSp>
        <p:nvCxnSpPr>
          <p:cNvPr id="1915" name="Google Shape;1915;p174"/>
          <p:cNvCxnSpPr/>
          <p:nvPr/>
        </p:nvCxnSpPr>
        <p:spPr>
          <a:xfrm rot="10800000" flipH="1">
            <a:off x="3756656" y="2524031"/>
            <a:ext cx="2066400" cy="1033500"/>
          </a:xfrm>
          <a:prstGeom prst="straightConnector1">
            <a:avLst/>
          </a:prstGeom>
          <a:noFill/>
          <a:ln w="38100" cap="flat" cmpd="sng">
            <a:solidFill>
              <a:schemeClr val="accent1"/>
            </a:solidFill>
            <a:prstDash val="solid"/>
            <a:round/>
            <a:headEnd type="none" w="med" len="med"/>
            <a:tailEnd type="none" w="med" len="med"/>
          </a:ln>
        </p:spPr>
      </p:cxnSp>
      <p:cxnSp>
        <p:nvCxnSpPr>
          <p:cNvPr id="1916" name="Google Shape;1916;p174"/>
          <p:cNvCxnSpPr/>
          <p:nvPr/>
        </p:nvCxnSpPr>
        <p:spPr>
          <a:xfrm rot="10800000" flipH="1">
            <a:off x="1761619" y="3803531"/>
            <a:ext cx="2078400" cy="78900"/>
          </a:xfrm>
          <a:prstGeom prst="straightConnector1">
            <a:avLst/>
          </a:prstGeom>
          <a:noFill/>
          <a:ln w="38100" cap="flat" cmpd="sng">
            <a:solidFill>
              <a:srgbClr val="7030A0"/>
            </a:solidFill>
            <a:prstDash val="solid"/>
            <a:round/>
            <a:headEnd type="none" w="med" len="med"/>
            <a:tailEnd type="none" w="med" len="med"/>
          </a:ln>
        </p:spPr>
      </p:cxnSp>
      <p:cxnSp>
        <p:nvCxnSpPr>
          <p:cNvPr id="1917" name="Google Shape;1917;p174"/>
          <p:cNvCxnSpPr/>
          <p:nvPr/>
        </p:nvCxnSpPr>
        <p:spPr>
          <a:xfrm rot="10800000" flipH="1">
            <a:off x="3828675" y="2557706"/>
            <a:ext cx="2061000" cy="1236900"/>
          </a:xfrm>
          <a:prstGeom prst="straightConnector1">
            <a:avLst/>
          </a:prstGeom>
          <a:noFill/>
          <a:ln w="38100" cap="flat" cmpd="sng">
            <a:solidFill>
              <a:srgbClr val="7030A0"/>
            </a:solidFill>
            <a:prstDash val="solid"/>
            <a:round/>
            <a:headEnd type="none" w="med" len="med"/>
            <a:tailEnd type="none" w="med" len="med"/>
          </a:ln>
        </p:spPr>
      </p:cxnSp>
      <p:cxnSp>
        <p:nvCxnSpPr>
          <p:cNvPr id="1918" name="Google Shape;1918;p174"/>
          <p:cNvCxnSpPr>
            <a:stCxn id="1919" idx="4"/>
          </p:cNvCxnSpPr>
          <p:nvPr/>
        </p:nvCxnSpPr>
        <p:spPr>
          <a:xfrm rot="10800000" flipH="1">
            <a:off x="5819625" y="1188291"/>
            <a:ext cx="2040900" cy="1397100"/>
          </a:xfrm>
          <a:prstGeom prst="straightConnector1">
            <a:avLst/>
          </a:prstGeom>
          <a:noFill/>
          <a:ln w="38100" cap="flat" cmpd="sng">
            <a:solidFill>
              <a:srgbClr val="7030A0"/>
            </a:solidFill>
            <a:prstDash val="solid"/>
            <a:round/>
            <a:headEnd type="none" w="med" len="med"/>
            <a:tailEnd type="none" w="med" len="med"/>
          </a:ln>
        </p:spPr>
      </p:cxnSp>
      <p:sp>
        <p:nvSpPr>
          <p:cNvPr id="1920" name="Google Shape;1920;p174"/>
          <p:cNvSpPr txBox="1"/>
          <p:nvPr/>
        </p:nvSpPr>
        <p:spPr>
          <a:xfrm>
            <a:off x="2244713" y="1076578"/>
            <a:ext cx="14583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400" dirty="0">
                <a:latin typeface="Century Gothic"/>
                <a:ea typeface="Century Gothic"/>
                <a:cs typeface="Century Gothic"/>
                <a:sym typeface="Century Gothic"/>
              </a:rPr>
              <a:t>欧洲</a:t>
            </a:r>
            <a:endParaRPr sz="1400" dirty="0">
              <a:latin typeface="Century Gothic"/>
              <a:ea typeface="Century Gothic"/>
              <a:cs typeface="Century Gothic"/>
              <a:sym typeface="Century Gothic"/>
            </a:endParaRPr>
          </a:p>
        </p:txBody>
      </p:sp>
      <p:sp>
        <p:nvSpPr>
          <p:cNvPr id="1921" name="Google Shape;1921;p174"/>
          <p:cNvSpPr/>
          <p:nvPr/>
        </p:nvSpPr>
        <p:spPr>
          <a:xfrm>
            <a:off x="2066513" y="1209000"/>
            <a:ext cx="178200" cy="1782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22" name="Google Shape;1922;p174"/>
          <p:cNvSpPr txBox="1"/>
          <p:nvPr/>
        </p:nvSpPr>
        <p:spPr>
          <a:xfrm>
            <a:off x="3331547" y="1187738"/>
            <a:ext cx="1458300" cy="24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400" dirty="0">
                <a:latin typeface="Century Gothic"/>
                <a:ea typeface="Century Gothic"/>
                <a:cs typeface="Century Gothic"/>
                <a:sym typeface="Century Gothic"/>
              </a:rPr>
              <a:t>中国</a:t>
            </a:r>
            <a:endParaRPr sz="1400" dirty="0">
              <a:latin typeface="Century Gothic"/>
              <a:ea typeface="Century Gothic"/>
              <a:cs typeface="Century Gothic"/>
              <a:sym typeface="Century Gothic"/>
            </a:endParaRPr>
          </a:p>
        </p:txBody>
      </p:sp>
      <p:sp>
        <p:nvSpPr>
          <p:cNvPr id="1923" name="Google Shape;1923;p174"/>
          <p:cNvSpPr/>
          <p:nvPr/>
        </p:nvSpPr>
        <p:spPr>
          <a:xfrm>
            <a:off x="3155916" y="1209000"/>
            <a:ext cx="178200" cy="178200"/>
          </a:xfrm>
          <a:prstGeom prst="flowChartConnector">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1924" name="Google Shape;1924;p174"/>
          <p:cNvCxnSpPr/>
          <p:nvPr/>
        </p:nvCxnSpPr>
        <p:spPr>
          <a:xfrm>
            <a:off x="790800" y="2686050"/>
            <a:ext cx="7938000" cy="0"/>
          </a:xfrm>
          <a:prstGeom prst="straightConnector1">
            <a:avLst/>
          </a:prstGeom>
          <a:noFill/>
          <a:ln w="9525" cap="flat" cmpd="sng">
            <a:solidFill>
              <a:schemeClr val="dk2"/>
            </a:solidFill>
            <a:prstDash val="solid"/>
            <a:round/>
            <a:headEnd type="none" w="med" len="med"/>
            <a:tailEnd type="none" w="med" len="med"/>
          </a:ln>
        </p:spPr>
      </p:cxnSp>
      <p:cxnSp>
        <p:nvCxnSpPr>
          <p:cNvPr id="1925" name="Google Shape;1925;p174"/>
          <p:cNvCxnSpPr/>
          <p:nvPr/>
        </p:nvCxnSpPr>
        <p:spPr>
          <a:xfrm>
            <a:off x="790800" y="4088813"/>
            <a:ext cx="7938000" cy="0"/>
          </a:xfrm>
          <a:prstGeom prst="straightConnector1">
            <a:avLst/>
          </a:prstGeom>
          <a:noFill/>
          <a:ln w="9525" cap="flat" cmpd="sng">
            <a:solidFill>
              <a:schemeClr val="dk2"/>
            </a:solidFill>
            <a:prstDash val="solid"/>
            <a:round/>
            <a:headEnd type="none" w="med" len="med"/>
            <a:tailEnd type="none" w="med" len="med"/>
          </a:ln>
        </p:spPr>
      </p:cxnSp>
      <p:sp>
        <p:nvSpPr>
          <p:cNvPr id="1926" name="Google Shape;1926;p174"/>
          <p:cNvSpPr txBox="1"/>
          <p:nvPr/>
        </p:nvSpPr>
        <p:spPr>
          <a:xfrm>
            <a:off x="263156" y="1782825"/>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6,000</a:t>
            </a:r>
            <a:endParaRPr sz="1100">
              <a:latin typeface="Century Gothic"/>
              <a:ea typeface="Century Gothic"/>
              <a:cs typeface="Century Gothic"/>
              <a:sym typeface="Century Gothic"/>
            </a:endParaRPr>
          </a:p>
        </p:txBody>
      </p:sp>
      <p:sp>
        <p:nvSpPr>
          <p:cNvPr id="1927" name="Google Shape;1927;p174"/>
          <p:cNvSpPr txBox="1"/>
          <p:nvPr/>
        </p:nvSpPr>
        <p:spPr>
          <a:xfrm>
            <a:off x="263156" y="2492775"/>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4,000</a:t>
            </a:r>
            <a:endParaRPr sz="1100">
              <a:latin typeface="Century Gothic"/>
              <a:ea typeface="Century Gothic"/>
              <a:cs typeface="Century Gothic"/>
              <a:sym typeface="Century Gothic"/>
            </a:endParaRPr>
          </a:p>
        </p:txBody>
      </p:sp>
      <p:sp>
        <p:nvSpPr>
          <p:cNvPr id="1928" name="Google Shape;1928;p174"/>
          <p:cNvSpPr txBox="1"/>
          <p:nvPr/>
        </p:nvSpPr>
        <p:spPr>
          <a:xfrm>
            <a:off x="264638" y="3224981"/>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2,000</a:t>
            </a:r>
            <a:endParaRPr sz="1100">
              <a:latin typeface="Century Gothic"/>
              <a:ea typeface="Century Gothic"/>
              <a:cs typeface="Century Gothic"/>
              <a:sym typeface="Century Gothic"/>
            </a:endParaRPr>
          </a:p>
        </p:txBody>
      </p:sp>
      <p:sp>
        <p:nvSpPr>
          <p:cNvPr id="1929" name="Google Shape;1929;p174"/>
          <p:cNvSpPr txBox="1"/>
          <p:nvPr/>
        </p:nvSpPr>
        <p:spPr>
          <a:xfrm>
            <a:off x="515494" y="3957188"/>
            <a:ext cx="856800" cy="3249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a:latin typeface="Century Gothic"/>
                <a:ea typeface="Century Gothic"/>
                <a:cs typeface="Century Gothic"/>
                <a:sym typeface="Century Gothic"/>
              </a:rPr>
              <a:t>0</a:t>
            </a:r>
            <a:endParaRPr sz="1100">
              <a:latin typeface="Century Gothic"/>
              <a:ea typeface="Century Gothic"/>
              <a:cs typeface="Century Gothic"/>
              <a:sym typeface="Century Gothic"/>
            </a:endParaRPr>
          </a:p>
        </p:txBody>
      </p:sp>
      <p:sp>
        <p:nvSpPr>
          <p:cNvPr id="1930" name="Google Shape;1930;p174"/>
          <p:cNvSpPr txBox="1"/>
          <p:nvPr/>
        </p:nvSpPr>
        <p:spPr>
          <a:xfrm>
            <a:off x="967163" y="4153350"/>
            <a:ext cx="1458300" cy="44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SF Nov ‘15</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London Mar ‘16</a:t>
            </a:r>
            <a:endParaRPr sz="1100">
              <a:latin typeface="Century Gothic"/>
              <a:ea typeface="Century Gothic"/>
              <a:cs typeface="Century Gothic"/>
              <a:sym typeface="Century Gothic"/>
            </a:endParaRPr>
          </a:p>
        </p:txBody>
      </p:sp>
      <p:sp>
        <p:nvSpPr>
          <p:cNvPr id="1931" name="Google Shape;1931;p174"/>
          <p:cNvSpPr txBox="1"/>
          <p:nvPr/>
        </p:nvSpPr>
        <p:spPr>
          <a:xfrm>
            <a:off x="3098775" y="4123200"/>
            <a:ext cx="14583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Seattle Nov ‘16</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Berlin Mar ‘17</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Shanghai Nov ‘18</a:t>
            </a:r>
            <a:endParaRPr sz="1100">
              <a:latin typeface="Century Gothic"/>
              <a:ea typeface="Century Gothic"/>
              <a:cs typeface="Century Gothic"/>
              <a:sym typeface="Century Gothic"/>
            </a:endParaRPr>
          </a:p>
        </p:txBody>
      </p:sp>
      <p:sp>
        <p:nvSpPr>
          <p:cNvPr id="1932" name="Google Shape;1932;p174"/>
          <p:cNvSpPr txBox="1"/>
          <p:nvPr/>
        </p:nvSpPr>
        <p:spPr>
          <a:xfrm>
            <a:off x="5014763" y="4136363"/>
            <a:ext cx="16722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Austin Dec ‘17</a:t>
            </a:r>
            <a:endParaRPr sz="1100">
              <a:latin typeface="Century Gothic"/>
              <a:ea typeface="Century Gothic"/>
              <a:cs typeface="Century Gothic"/>
              <a:sym typeface="Century Gothic"/>
            </a:endParaRPr>
          </a:p>
          <a:p>
            <a:pPr marL="0" lvl="0" indent="0" algn="ctr" rtl="0">
              <a:spcBef>
                <a:spcPts val="0"/>
              </a:spcBef>
              <a:spcAft>
                <a:spcPts val="0"/>
              </a:spcAft>
              <a:buNone/>
            </a:pPr>
            <a:r>
              <a:rPr lang="en-US" sz="1100">
                <a:latin typeface="Century Gothic"/>
                <a:ea typeface="Century Gothic"/>
                <a:cs typeface="Century Gothic"/>
                <a:sym typeface="Century Gothic"/>
              </a:rPr>
              <a:t>Copenhagen May ‘18</a:t>
            </a:r>
            <a:endParaRPr sz="1100">
              <a:latin typeface="Century Gothic"/>
              <a:ea typeface="Century Gothic"/>
              <a:cs typeface="Century Gothic"/>
              <a:sym typeface="Century Gothic"/>
            </a:endParaRPr>
          </a:p>
        </p:txBody>
      </p:sp>
      <p:sp>
        <p:nvSpPr>
          <p:cNvPr id="1933" name="Google Shape;1933;p174"/>
          <p:cNvSpPr txBox="1"/>
          <p:nvPr/>
        </p:nvSpPr>
        <p:spPr>
          <a:xfrm>
            <a:off x="7043175" y="4139400"/>
            <a:ext cx="1672200" cy="6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100">
                <a:latin typeface="Century Gothic"/>
                <a:ea typeface="Century Gothic"/>
                <a:cs typeface="Century Gothic"/>
                <a:sym typeface="Century Gothic"/>
              </a:rPr>
              <a:t>Seattle Dec ‘18</a:t>
            </a:r>
            <a:endParaRPr sz="1100">
              <a:latin typeface="Century Gothic"/>
              <a:ea typeface="Century Gothic"/>
              <a:cs typeface="Century Gothic"/>
              <a:sym typeface="Century Gothic"/>
            </a:endParaRPr>
          </a:p>
        </p:txBody>
      </p:sp>
      <p:sp>
        <p:nvSpPr>
          <p:cNvPr id="1934" name="Google Shape;1934;p174"/>
          <p:cNvSpPr txBox="1"/>
          <p:nvPr/>
        </p:nvSpPr>
        <p:spPr>
          <a:xfrm>
            <a:off x="3278494" y="2775694"/>
            <a:ext cx="1053900" cy="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4"/>
                </a:solidFill>
                <a:latin typeface="Century Gothic"/>
                <a:ea typeface="Century Gothic"/>
                <a:cs typeface="Century Gothic"/>
                <a:sym typeface="Century Gothic"/>
              </a:rPr>
              <a:t>2,500</a:t>
            </a:r>
            <a:endParaRPr sz="1200" b="1">
              <a:solidFill>
                <a:schemeClr val="accent4"/>
              </a:solidFill>
              <a:latin typeface="Century Gothic"/>
              <a:ea typeface="Century Gothic"/>
              <a:cs typeface="Century Gothic"/>
              <a:sym typeface="Century Gothic"/>
            </a:endParaRPr>
          </a:p>
        </p:txBody>
      </p:sp>
      <p:sp>
        <p:nvSpPr>
          <p:cNvPr id="1935" name="Google Shape;1935;p174"/>
          <p:cNvSpPr txBox="1"/>
          <p:nvPr/>
        </p:nvSpPr>
        <p:spPr>
          <a:xfrm>
            <a:off x="3125606" y="3164475"/>
            <a:ext cx="13596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1"/>
                </a:solidFill>
                <a:latin typeface="Century Gothic"/>
                <a:ea typeface="Century Gothic"/>
                <a:cs typeface="Century Gothic"/>
                <a:sym typeface="Century Gothic"/>
              </a:rPr>
              <a:t>1,500</a:t>
            </a:r>
            <a:endParaRPr sz="1200" b="1">
              <a:solidFill>
                <a:schemeClr val="accent1"/>
              </a:solidFill>
              <a:latin typeface="Century Gothic"/>
              <a:ea typeface="Century Gothic"/>
              <a:cs typeface="Century Gothic"/>
              <a:sym typeface="Century Gothic"/>
            </a:endParaRPr>
          </a:p>
        </p:txBody>
      </p:sp>
      <p:sp>
        <p:nvSpPr>
          <p:cNvPr id="1936" name="Google Shape;1936;p174"/>
          <p:cNvSpPr txBox="1"/>
          <p:nvPr/>
        </p:nvSpPr>
        <p:spPr>
          <a:xfrm>
            <a:off x="2984475" y="3775017"/>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1,080</a:t>
            </a:r>
            <a:endParaRPr sz="1200" b="1">
              <a:solidFill>
                <a:srgbClr val="7030A0"/>
              </a:solidFill>
              <a:latin typeface="Century Gothic"/>
              <a:ea typeface="Century Gothic"/>
              <a:cs typeface="Century Gothic"/>
              <a:sym typeface="Century Gothic"/>
            </a:endParaRPr>
          </a:p>
        </p:txBody>
      </p:sp>
      <p:sp>
        <p:nvSpPr>
          <p:cNvPr id="1937" name="Google Shape;1937;p174"/>
          <p:cNvSpPr txBox="1"/>
          <p:nvPr/>
        </p:nvSpPr>
        <p:spPr>
          <a:xfrm>
            <a:off x="4948106" y="2125879"/>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accent1"/>
                </a:solidFill>
                <a:latin typeface="Century Gothic"/>
                <a:ea typeface="Century Gothic"/>
                <a:cs typeface="Century Gothic"/>
                <a:sym typeface="Century Gothic"/>
              </a:rPr>
              <a:t>4,300</a:t>
            </a:r>
            <a:endParaRPr sz="1200" b="1">
              <a:solidFill>
                <a:schemeClr val="accent1"/>
              </a:solidFill>
              <a:latin typeface="Century Gothic"/>
              <a:ea typeface="Century Gothic"/>
              <a:cs typeface="Century Gothic"/>
              <a:sym typeface="Century Gothic"/>
            </a:endParaRPr>
          </a:p>
        </p:txBody>
      </p:sp>
      <p:sp>
        <p:nvSpPr>
          <p:cNvPr id="1938" name="Google Shape;1938;p174"/>
          <p:cNvSpPr txBox="1"/>
          <p:nvPr/>
        </p:nvSpPr>
        <p:spPr>
          <a:xfrm>
            <a:off x="4983600" y="2673604"/>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4,100</a:t>
            </a:r>
            <a:endParaRPr sz="1200" b="1">
              <a:solidFill>
                <a:srgbClr val="7030A0"/>
              </a:solidFill>
              <a:latin typeface="Century Gothic"/>
              <a:ea typeface="Century Gothic"/>
              <a:cs typeface="Century Gothic"/>
              <a:sym typeface="Century Gothic"/>
            </a:endParaRPr>
          </a:p>
        </p:txBody>
      </p:sp>
      <p:sp>
        <p:nvSpPr>
          <p:cNvPr id="1939" name="Google Shape;1939;p174"/>
          <p:cNvSpPr txBox="1"/>
          <p:nvPr/>
        </p:nvSpPr>
        <p:spPr>
          <a:xfrm>
            <a:off x="7072181" y="1249954"/>
            <a:ext cx="1672200" cy="3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7030A0"/>
                </a:solidFill>
                <a:latin typeface="Century Gothic"/>
                <a:ea typeface="Century Gothic"/>
                <a:cs typeface="Century Gothic"/>
                <a:sym typeface="Century Gothic"/>
              </a:rPr>
              <a:t>8,000</a:t>
            </a:r>
            <a:endParaRPr sz="1200" b="1">
              <a:solidFill>
                <a:srgbClr val="7030A0"/>
              </a:solidFill>
              <a:latin typeface="Century Gothic"/>
              <a:ea typeface="Century Gothic"/>
              <a:cs typeface="Century Gothic"/>
              <a:sym typeface="Century Gothic"/>
            </a:endParaRPr>
          </a:p>
        </p:txBody>
      </p:sp>
      <p:sp>
        <p:nvSpPr>
          <p:cNvPr id="1940" name="Google Shape;1940;p174"/>
          <p:cNvSpPr/>
          <p:nvPr/>
        </p:nvSpPr>
        <p:spPr>
          <a:xfrm>
            <a:off x="7780331" y="112440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1" name="Google Shape;1941;p174"/>
          <p:cNvSpPr/>
          <p:nvPr/>
        </p:nvSpPr>
        <p:spPr>
          <a:xfrm>
            <a:off x="5751075" y="252945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2" name="Google Shape;1942;p174"/>
          <p:cNvSpPr/>
          <p:nvPr/>
        </p:nvSpPr>
        <p:spPr>
          <a:xfrm>
            <a:off x="3759375" y="3715500"/>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43" name="Google Shape;1943;p174"/>
          <p:cNvSpPr/>
          <p:nvPr/>
        </p:nvSpPr>
        <p:spPr>
          <a:xfrm>
            <a:off x="3751950" y="3063778"/>
            <a:ext cx="137100" cy="137100"/>
          </a:xfrm>
          <a:prstGeom prst="flowChartConnector">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65B8CB"/>
              </a:solidFill>
            </a:endParaRPr>
          </a:p>
        </p:txBody>
      </p:sp>
      <p:sp>
        <p:nvSpPr>
          <p:cNvPr id="1919" name="Google Shape;1919;p174"/>
          <p:cNvSpPr/>
          <p:nvPr/>
        </p:nvSpPr>
        <p:spPr>
          <a:xfrm>
            <a:off x="5751075" y="2448291"/>
            <a:ext cx="137100" cy="1371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44" name="Google Shape;1944;p174"/>
          <p:cNvSpPr/>
          <p:nvPr/>
        </p:nvSpPr>
        <p:spPr>
          <a:xfrm>
            <a:off x="1724494" y="3822497"/>
            <a:ext cx="137100" cy="137100"/>
          </a:xfrm>
          <a:prstGeom prst="flowChartConnector">
            <a:avLst/>
          </a:prstGeom>
          <a:solidFill>
            <a:srgbClr val="7030A0"/>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
        <p:nvSpPr>
          <p:cNvPr id="1945" name="Google Shape;1945;p174"/>
          <p:cNvSpPr/>
          <p:nvPr/>
        </p:nvSpPr>
        <p:spPr>
          <a:xfrm>
            <a:off x="3751950" y="3471703"/>
            <a:ext cx="137100" cy="137100"/>
          </a:xfrm>
          <a:prstGeom prst="flowChartConnector">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1"/>
              </a:solidFill>
            </a:endParaRPr>
          </a:p>
        </p:txBody>
      </p:sp>
    </p:spTree>
    <p:extLst>
      <p:ext uri="{BB962C8B-B14F-4D97-AF65-F5344CB8AC3E}">
        <p14:creationId xmlns:p14="http://schemas.microsoft.com/office/powerpoint/2010/main" val="1393234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49"/>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lvl="0">
              <a:lnSpc>
                <a:spcPct val="90000"/>
              </a:lnSpc>
            </a:pPr>
            <a:r>
              <a:rPr lang="en-US" altLang="zh-CN"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p>
        </p:txBody>
      </p:sp>
      <p:pic>
        <p:nvPicPr>
          <p:cNvPr id="909" name="Google Shape;909;p14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910" name="Google Shape;910;p149"/>
          <p:cNvGrpSpPr/>
          <p:nvPr/>
        </p:nvGrpSpPr>
        <p:grpSpPr>
          <a:xfrm>
            <a:off x="3238451" y="1189872"/>
            <a:ext cx="3741888" cy="1677680"/>
            <a:chOff x="4236269" y="713706"/>
            <a:chExt cx="3285239" cy="1753245"/>
          </a:xfrm>
        </p:grpSpPr>
        <p:sp>
          <p:nvSpPr>
            <p:cNvPr id="911" name="Google Shape;911;p149"/>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2" name="Google Shape;912;p149"/>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3" name="Google Shape;913;p149"/>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4" name="Google Shape;914;p149"/>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915" name="Google Shape;915;p149"/>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916" name="Google Shape;916;p149"/>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917" name="Google Shape;917;p149"/>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918" name="Google Shape;918;p149"/>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919" name="Google Shape;919;p149"/>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920" name="Google Shape;920;p149"/>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921" name="Google Shape;921;p149"/>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922" name="Google Shape;922;p149"/>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923" name="Google Shape;923;p149"/>
          <p:cNvCxnSpPr>
            <a:stCxn id="924"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924" name="Google Shape;924;p149"/>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砂箱项目</a:t>
            </a:r>
            <a:endParaRPr sz="800" dirty="0">
              <a:solidFill>
                <a:srgbClr val="FFFFFF"/>
              </a:solidFill>
              <a:latin typeface="Century Gothic"/>
              <a:ea typeface="Century Gothic"/>
              <a:cs typeface="Century Gothic"/>
              <a:sym typeface="Century Gothic"/>
            </a:endParaRPr>
          </a:p>
        </p:txBody>
      </p:sp>
      <p:sp>
        <p:nvSpPr>
          <p:cNvPr id="925" name="Google Shape;925;p149"/>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已毕业项目</a:t>
            </a:r>
            <a:endParaRPr sz="800" b="1" i="0" u="none" strike="noStrike" cap="none" dirty="0">
              <a:solidFill>
                <a:srgbClr val="FFFFFF"/>
              </a:solidFill>
              <a:latin typeface="Century Gothic"/>
              <a:ea typeface="Century Gothic"/>
              <a:cs typeface="Century Gothic"/>
              <a:sym typeface="Century Gothic"/>
            </a:endParaRPr>
          </a:p>
        </p:txBody>
      </p:sp>
      <p:sp>
        <p:nvSpPr>
          <p:cNvPr id="926" name="Google Shape;926;p149"/>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孵化中项目</a:t>
            </a:r>
            <a:endParaRPr sz="800" b="1" i="0" u="none" strike="noStrike" cap="none" dirty="0">
              <a:solidFill>
                <a:srgbClr val="FFFFFF"/>
              </a:solidFill>
              <a:latin typeface="Century Gothic"/>
              <a:ea typeface="Century Gothic"/>
              <a:cs typeface="Century Gothic"/>
              <a:sym typeface="Century Gothic"/>
            </a:endParaRPr>
          </a:p>
        </p:txBody>
      </p:sp>
      <p:sp>
        <p:nvSpPr>
          <p:cNvPr id="927" name="Google Shape;927;p149"/>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928" name="Google Shape;928;p149"/>
          <p:cNvSpPr txBox="1"/>
          <p:nvPr/>
        </p:nvSpPr>
        <p:spPr>
          <a:xfrm>
            <a:off x="4156425" y="35620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7F7F7F"/>
                </a:solidFill>
                <a:latin typeface="Century Gothic"/>
                <a:ea typeface="Century Gothic"/>
                <a:cs typeface="Century Gothic"/>
                <a:sym typeface="Century Gothic"/>
              </a:rPr>
              <a:t>SANDBOX</a:t>
            </a:r>
            <a:endParaRPr sz="1200" b="1">
              <a:solidFill>
                <a:srgbClr val="7F7F7F"/>
              </a:solidFill>
            </a:endParaRPr>
          </a:p>
        </p:txBody>
      </p:sp>
      <p:cxnSp>
        <p:nvCxnSpPr>
          <p:cNvPr id="929" name="Google Shape;929;p149"/>
          <p:cNvCxnSpPr/>
          <p:nvPr/>
        </p:nvCxnSpPr>
        <p:spPr>
          <a:xfrm>
            <a:off x="282750" y="37263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930" name="Google Shape;930;p149"/>
          <p:cNvCxnSpPr/>
          <p:nvPr/>
        </p:nvCxnSpPr>
        <p:spPr>
          <a:xfrm>
            <a:off x="5142303" y="3725129"/>
            <a:ext cx="3744300" cy="0"/>
          </a:xfrm>
          <a:prstGeom prst="straightConnector1">
            <a:avLst/>
          </a:prstGeom>
          <a:noFill/>
          <a:ln w="28575" cap="flat" cmpd="sng">
            <a:solidFill>
              <a:srgbClr val="CCCCCC"/>
            </a:solidFill>
            <a:prstDash val="solid"/>
            <a:round/>
            <a:headEnd type="none" w="sm" len="sm"/>
            <a:tailEnd type="none" w="sm" len="sm"/>
          </a:ln>
        </p:spPr>
      </p:cxnSp>
      <p:sp>
        <p:nvSpPr>
          <p:cNvPr id="931" name="Google Shape;931;p149"/>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2" name="Google Shape;932;p149"/>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3" name="Google Shape;933;p149"/>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4" name="Google Shape;934;p149"/>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5" name="Google Shape;935;p149"/>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6" name="Google Shape;936;p149"/>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937" name="Google Shape;937;p149"/>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938" name="Google Shape;938;p149"/>
          <p:cNvGrpSpPr/>
          <p:nvPr/>
        </p:nvGrpSpPr>
        <p:grpSpPr>
          <a:xfrm>
            <a:off x="-89663" y="3917728"/>
            <a:ext cx="836400" cy="978897"/>
            <a:chOff x="169900" y="3577378"/>
            <a:chExt cx="836400" cy="978897"/>
          </a:xfrm>
        </p:grpSpPr>
        <p:pic>
          <p:nvPicPr>
            <p:cNvPr id="939" name="Google Shape;939;p14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940" name="Google Shape;940;p149"/>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lvl="0" algn="ctr"/>
              <a:r>
                <a:rPr lang="zh-CN" altLang="en-US" sz="800" dirty="0"/>
                <a:t>身份规范</a:t>
              </a:r>
            </a:p>
          </p:txBody>
        </p:sp>
      </p:grpSp>
      <p:grpSp>
        <p:nvGrpSpPr>
          <p:cNvPr id="941" name="Google Shape;941;p149"/>
          <p:cNvGrpSpPr/>
          <p:nvPr/>
        </p:nvGrpSpPr>
        <p:grpSpPr>
          <a:xfrm>
            <a:off x="609567" y="3917723"/>
            <a:ext cx="599100" cy="978902"/>
            <a:chOff x="1131167" y="3577373"/>
            <a:chExt cx="599100" cy="978902"/>
          </a:xfrm>
        </p:grpSpPr>
        <p:pic>
          <p:nvPicPr>
            <p:cNvPr id="942" name="Google Shape;942;p14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943" name="Google Shape;943;p149"/>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身份</a:t>
              </a:r>
              <a:endParaRPr sz="800" dirty="0"/>
            </a:p>
          </p:txBody>
        </p:sp>
      </p:grpSp>
      <p:grpSp>
        <p:nvGrpSpPr>
          <p:cNvPr id="944" name="Google Shape;944;p149"/>
          <p:cNvGrpSpPr/>
          <p:nvPr/>
        </p:nvGrpSpPr>
        <p:grpSpPr>
          <a:xfrm>
            <a:off x="1223897" y="3955492"/>
            <a:ext cx="617700" cy="941133"/>
            <a:chOff x="1961732" y="3615142"/>
            <a:chExt cx="617700" cy="941133"/>
          </a:xfrm>
        </p:grpSpPr>
        <p:pic>
          <p:nvPicPr>
            <p:cNvPr id="945" name="Google Shape;945;p149"/>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946" name="Google Shape;946;p149"/>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t>政策</a:t>
              </a:r>
              <a:endParaRPr sz="800" dirty="0"/>
            </a:p>
          </p:txBody>
        </p:sp>
      </p:grpSp>
      <p:grpSp>
        <p:nvGrpSpPr>
          <p:cNvPr id="947" name="Google Shape;947;p149"/>
          <p:cNvGrpSpPr/>
          <p:nvPr/>
        </p:nvGrpSpPr>
        <p:grpSpPr>
          <a:xfrm>
            <a:off x="2498457" y="3917725"/>
            <a:ext cx="599100" cy="978900"/>
            <a:chOff x="3386462" y="3577375"/>
            <a:chExt cx="599100" cy="978900"/>
          </a:xfrm>
        </p:grpSpPr>
        <p:sp>
          <p:nvSpPr>
            <p:cNvPr id="948" name="Google Shape;948;p149"/>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工具</a:t>
              </a:r>
              <a:endParaRPr sz="800" dirty="0"/>
            </a:p>
          </p:txBody>
        </p:sp>
        <p:pic>
          <p:nvPicPr>
            <p:cNvPr id="949" name="Google Shape;949;p14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950" name="Google Shape;950;p149"/>
          <p:cNvGrpSpPr/>
          <p:nvPr/>
        </p:nvGrpSpPr>
        <p:grpSpPr>
          <a:xfrm>
            <a:off x="3036587" y="4098950"/>
            <a:ext cx="869797" cy="797675"/>
            <a:chOff x="5223277" y="3758600"/>
            <a:chExt cx="869797" cy="797675"/>
          </a:xfrm>
        </p:grpSpPr>
        <p:pic>
          <p:nvPicPr>
            <p:cNvPr id="951" name="Google Shape;951;p14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952" name="Google Shape;952;p149"/>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指标规范</a:t>
              </a:r>
              <a:endParaRPr sz="800" dirty="0"/>
            </a:p>
          </p:txBody>
        </p:sp>
      </p:grpSp>
      <p:grpSp>
        <p:nvGrpSpPr>
          <p:cNvPr id="953" name="Google Shape;953;p149"/>
          <p:cNvGrpSpPr/>
          <p:nvPr/>
        </p:nvGrpSpPr>
        <p:grpSpPr>
          <a:xfrm>
            <a:off x="3845415" y="3917724"/>
            <a:ext cx="869700" cy="978901"/>
            <a:chOff x="6393950" y="3577374"/>
            <a:chExt cx="869700" cy="978901"/>
          </a:xfrm>
        </p:grpSpPr>
        <p:sp>
          <p:nvSpPr>
            <p:cNvPr id="954" name="Google Shape;954;p149"/>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核心</a:t>
              </a:r>
              <a:r>
                <a:rPr lang="en-US" sz="800" dirty="0">
                  <a:solidFill>
                    <a:srgbClr val="606060"/>
                  </a:solidFill>
                  <a:highlight>
                    <a:srgbClr val="FFFFFF"/>
                  </a:highlight>
                </a:rPr>
                <a:t>/</a:t>
              </a:r>
              <a:r>
                <a:rPr lang="zh-CN" altLang="en-US" sz="800" dirty="0">
                  <a:solidFill>
                    <a:srgbClr val="606060"/>
                  </a:solidFill>
                  <a:highlight>
                    <a:srgbClr val="FFFFFF"/>
                  </a:highlight>
                </a:rPr>
                <a:t>价值</a:t>
              </a:r>
              <a:r>
                <a:rPr lang="en-US" sz="800" dirty="0">
                  <a:solidFill>
                    <a:srgbClr val="606060"/>
                  </a:solidFill>
                  <a:highlight>
                    <a:srgbClr val="FFFFFF"/>
                  </a:highlight>
                </a:rPr>
                <a:t> </a:t>
              </a:r>
              <a:r>
                <a:rPr lang="zh-CN" altLang="en-US" sz="800" dirty="0">
                  <a:solidFill>
                    <a:srgbClr val="606060"/>
                  </a:solidFill>
                  <a:highlight>
                    <a:srgbClr val="FFFFFF"/>
                  </a:highlight>
                </a:rPr>
                <a:t>存储</a:t>
              </a:r>
              <a:endParaRPr sz="800" dirty="0">
                <a:solidFill>
                  <a:srgbClr val="606060"/>
                </a:solidFill>
                <a:highlight>
                  <a:srgbClr val="FFFFFF"/>
                </a:highlight>
              </a:endParaRPr>
            </a:p>
          </p:txBody>
        </p:sp>
        <p:pic>
          <p:nvPicPr>
            <p:cNvPr id="955" name="Google Shape;955;p14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956" name="Google Shape;956;p149"/>
          <p:cNvGrpSpPr/>
          <p:nvPr/>
        </p:nvGrpSpPr>
        <p:grpSpPr>
          <a:xfrm>
            <a:off x="4577945" y="3905356"/>
            <a:ext cx="702600" cy="991269"/>
            <a:chOff x="7373977" y="3565006"/>
            <a:chExt cx="702600" cy="991269"/>
          </a:xfrm>
        </p:grpSpPr>
        <p:sp>
          <p:nvSpPr>
            <p:cNvPr id="957" name="Google Shape;957;p149"/>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监测</a:t>
              </a:r>
              <a:endParaRPr sz="800" dirty="0">
                <a:solidFill>
                  <a:srgbClr val="606060"/>
                </a:solidFill>
                <a:highlight>
                  <a:srgbClr val="FFFFFF"/>
                </a:highlight>
              </a:endParaRPr>
            </a:p>
          </p:txBody>
        </p:sp>
        <p:pic>
          <p:nvPicPr>
            <p:cNvPr id="958" name="Google Shape;958;p14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959" name="Google Shape;959;p149"/>
          <p:cNvGrpSpPr/>
          <p:nvPr/>
        </p:nvGrpSpPr>
        <p:grpSpPr>
          <a:xfrm>
            <a:off x="1856827" y="4051724"/>
            <a:ext cx="702600" cy="844901"/>
            <a:chOff x="2695331" y="3711374"/>
            <a:chExt cx="702600" cy="844901"/>
          </a:xfrm>
        </p:grpSpPr>
        <p:sp>
          <p:nvSpPr>
            <p:cNvPr id="960" name="Google Shape;960;p149"/>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无服务器</a:t>
              </a:r>
              <a:endParaRPr sz="800" dirty="0"/>
            </a:p>
          </p:txBody>
        </p:sp>
        <p:pic>
          <p:nvPicPr>
            <p:cNvPr id="961" name="Google Shape;961;p14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962" name="Google Shape;962;p149"/>
          <p:cNvGrpSpPr/>
          <p:nvPr/>
        </p:nvGrpSpPr>
        <p:grpSpPr>
          <a:xfrm>
            <a:off x="5219575" y="4071677"/>
            <a:ext cx="769200" cy="824948"/>
            <a:chOff x="7442001" y="4224077"/>
            <a:chExt cx="769200" cy="824948"/>
          </a:xfrm>
        </p:grpSpPr>
        <p:sp>
          <p:nvSpPr>
            <p:cNvPr id="963" name="Google Shape;963;p149"/>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包装规范</a:t>
              </a:r>
              <a:endParaRPr sz="800" dirty="0">
                <a:solidFill>
                  <a:srgbClr val="606060"/>
                </a:solidFill>
                <a:highlight>
                  <a:srgbClr val="FFFFFF"/>
                </a:highlight>
              </a:endParaRPr>
            </a:p>
          </p:txBody>
        </p:sp>
        <p:pic>
          <p:nvPicPr>
            <p:cNvPr id="964" name="Google Shape;964;p14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965" name="Google Shape;965;p149"/>
          <p:cNvGrpSpPr/>
          <p:nvPr/>
        </p:nvGrpSpPr>
        <p:grpSpPr>
          <a:xfrm>
            <a:off x="5927805" y="3921675"/>
            <a:ext cx="666300" cy="974950"/>
            <a:chOff x="8311975" y="4074075"/>
            <a:chExt cx="666300" cy="974950"/>
          </a:xfrm>
        </p:grpSpPr>
        <p:pic>
          <p:nvPicPr>
            <p:cNvPr id="966" name="Google Shape;966;p14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967" name="Google Shape;967;p149"/>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容器安全</a:t>
              </a:r>
              <a:endParaRPr sz="800" dirty="0">
                <a:solidFill>
                  <a:srgbClr val="606060"/>
                </a:solidFill>
                <a:highlight>
                  <a:srgbClr val="FFFFFF"/>
                </a:highlight>
              </a:endParaRPr>
            </a:p>
          </p:txBody>
        </p:sp>
      </p:grpSp>
      <p:grpSp>
        <p:nvGrpSpPr>
          <p:cNvPr id="968" name="Google Shape;968;p149"/>
          <p:cNvGrpSpPr/>
          <p:nvPr/>
        </p:nvGrpSpPr>
        <p:grpSpPr>
          <a:xfrm>
            <a:off x="6533135" y="3980450"/>
            <a:ext cx="702600" cy="916175"/>
            <a:chOff x="8374200" y="4132850"/>
            <a:chExt cx="702600" cy="916175"/>
          </a:xfrm>
        </p:grpSpPr>
        <p:sp>
          <p:nvSpPr>
            <p:cNvPr id="969" name="Google Shape;969;p149"/>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图像分布</a:t>
              </a:r>
              <a:endParaRPr sz="800" dirty="0">
                <a:solidFill>
                  <a:srgbClr val="606060"/>
                </a:solidFill>
                <a:highlight>
                  <a:srgbClr val="FFFFFF"/>
                </a:highlight>
              </a:endParaRPr>
            </a:p>
          </p:txBody>
        </p:sp>
        <p:pic>
          <p:nvPicPr>
            <p:cNvPr id="970" name="Google Shape;970;p14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469450" y="4132850"/>
              <a:ext cx="512101" cy="540284"/>
            </a:xfrm>
            <a:prstGeom prst="rect">
              <a:avLst/>
            </a:prstGeom>
            <a:noFill/>
            <a:ln>
              <a:noFill/>
            </a:ln>
          </p:spPr>
        </p:pic>
      </p:grpSp>
      <p:grpSp>
        <p:nvGrpSpPr>
          <p:cNvPr id="971" name="Google Shape;971;p149"/>
          <p:cNvGrpSpPr/>
          <p:nvPr/>
        </p:nvGrpSpPr>
        <p:grpSpPr>
          <a:xfrm>
            <a:off x="7174765" y="3933025"/>
            <a:ext cx="702600" cy="963600"/>
            <a:chOff x="8374200" y="4085425"/>
            <a:chExt cx="702600" cy="963600"/>
          </a:xfrm>
        </p:grpSpPr>
        <p:sp>
          <p:nvSpPr>
            <p:cNvPr id="972" name="Google Shape;972;p149"/>
            <p:cNvSpPr txBox="1"/>
            <p:nvPr/>
          </p:nvSpPr>
          <p:spPr>
            <a:xfrm>
              <a:off x="8374200" y="46731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无节点</a:t>
              </a:r>
              <a:endParaRPr sz="800" dirty="0">
                <a:solidFill>
                  <a:srgbClr val="606060"/>
                </a:solidFill>
                <a:highlight>
                  <a:srgbClr val="FFFFFF"/>
                </a:highlight>
              </a:endParaRPr>
            </a:p>
          </p:txBody>
        </p:sp>
        <p:pic>
          <p:nvPicPr>
            <p:cNvPr id="973" name="Google Shape;973;p14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431511" y="4085425"/>
              <a:ext cx="587978" cy="600000"/>
            </a:xfrm>
            <a:prstGeom prst="rect">
              <a:avLst/>
            </a:prstGeom>
            <a:noFill/>
            <a:ln>
              <a:noFill/>
            </a:ln>
          </p:spPr>
        </p:pic>
      </p:grpSp>
      <p:grpSp>
        <p:nvGrpSpPr>
          <p:cNvPr id="974" name="Google Shape;974;p149"/>
          <p:cNvGrpSpPr/>
          <p:nvPr/>
        </p:nvGrpSpPr>
        <p:grpSpPr>
          <a:xfrm>
            <a:off x="7816395" y="3980450"/>
            <a:ext cx="702600" cy="916175"/>
            <a:chOff x="7840800" y="3980450"/>
            <a:chExt cx="702600" cy="916175"/>
          </a:xfrm>
        </p:grpSpPr>
        <p:sp>
          <p:nvSpPr>
            <p:cNvPr id="975" name="Google Shape;975;p149"/>
            <p:cNvSpPr txBox="1"/>
            <p:nvPr/>
          </p:nvSpPr>
          <p:spPr>
            <a:xfrm>
              <a:off x="7840800" y="452072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边缘</a:t>
              </a:r>
              <a:endParaRPr sz="800" dirty="0">
                <a:solidFill>
                  <a:srgbClr val="606060"/>
                </a:solidFill>
                <a:highlight>
                  <a:srgbClr val="FFFFFF"/>
                </a:highlight>
              </a:endParaRPr>
            </a:p>
          </p:txBody>
        </p:sp>
        <p:pic>
          <p:nvPicPr>
            <p:cNvPr id="976" name="Google Shape;976;p14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11113" y="3980450"/>
              <a:ext cx="561975" cy="561975"/>
            </a:xfrm>
            <a:prstGeom prst="rect">
              <a:avLst/>
            </a:prstGeom>
            <a:noFill/>
            <a:ln>
              <a:noFill/>
            </a:ln>
          </p:spPr>
        </p:pic>
      </p:grpSp>
      <p:grpSp>
        <p:nvGrpSpPr>
          <p:cNvPr id="977" name="Google Shape;977;p149"/>
          <p:cNvGrpSpPr/>
          <p:nvPr/>
        </p:nvGrpSpPr>
        <p:grpSpPr>
          <a:xfrm>
            <a:off x="8458025" y="4127925"/>
            <a:ext cx="702600" cy="779937"/>
            <a:chOff x="8458025" y="4127925"/>
            <a:chExt cx="702600" cy="779937"/>
          </a:xfrm>
        </p:grpSpPr>
        <p:sp>
          <p:nvSpPr>
            <p:cNvPr id="978" name="Google Shape;978;p149"/>
            <p:cNvSpPr txBox="1"/>
            <p:nvPr/>
          </p:nvSpPr>
          <p:spPr>
            <a:xfrm>
              <a:off x="8458025" y="4531963"/>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脚本</a:t>
              </a:r>
              <a:endParaRPr sz="800" dirty="0">
                <a:solidFill>
                  <a:srgbClr val="606060"/>
                </a:solidFill>
                <a:highlight>
                  <a:srgbClr val="FFFFFF"/>
                </a:highlight>
              </a:endParaRPr>
            </a:p>
          </p:txBody>
        </p:sp>
        <p:pic>
          <p:nvPicPr>
            <p:cNvPr id="979" name="Google Shape;979;p149"/>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476175" y="4127925"/>
              <a:ext cx="666300" cy="427248"/>
            </a:xfrm>
            <a:prstGeom prst="rect">
              <a:avLst/>
            </a:prstGeom>
            <a:noFill/>
            <a:ln>
              <a:noFill/>
            </a:ln>
          </p:spPr>
        </p:pic>
      </p:grpSp>
    </p:spTree>
    <p:extLst>
      <p:ext uri="{BB962C8B-B14F-4D97-AF65-F5344CB8AC3E}">
        <p14:creationId xmlns:p14="http://schemas.microsoft.com/office/powerpoint/2010/main" val="758419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3"/>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1" name="Google Shape;351;p23"/>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zh-CN" altLang="en-US" sz="1600" b="1" i="0" u="none" strike="noStrike" cap="none"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352" name="Google Shape;352;p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1152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2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152400"/>
            <a:ext cx="9144000" cy="5477247"/>
          </a:xfrm>
          <a:prstGeom prst="rect">
            <a:avLst/>
          </a:prstGeom>
          <a:noFill/>
          <a:ln>
            <a:noFill/>
          </a:ln>
        </p:spPr>
      </p:pic>
    </p:spTree>
    <p:extLst>
      <p:ext uri="{BB962C8B-B14F-4D97-AF65-F5344CB8AC3E}">
        <p14:creationId xmlns:p14="http://schemas.microsoft.com/office/powerpoint/2010/main" val="123528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2000" dirty="0"/>
              <a:t>请点击以下链接打开</a:t>
            </a:r>
            <a:endParaRPr sz="2000" dirty="0"/>
          </a:p>
          <a:p>
            <a:pPr marL="0" lvl="0" indent="0" algn="ctr" rtl="0">
              <a:spcBef>
                <a:spcPts val="0"/>
              </a:spcBef>
              <a:spcAft>
                <a:spcPts val="0"/>
              </a:spcAft>
              <a:buNone/>
            </a:pPr>
            <a:r>
              <a:rPr lang="en-US" u="sng" dirty="0">
                <a:hlinkClick r:id="rId4"/>
              </a:rPr>
              <a:t>https://l.cncf.io</a:t>
            </a:r>
            <a:r>
              <a:rPr lang="en-US" dirty="0"/>
              <a:t> </a:t>
            </a:r>
            <a:endParaRPr dirty="0"/>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4913</TotalTime>
  <Words>2691</Words>
  <Application>Microsoft Macintosh PowerPoint</Application>
  <PresentationFormat>On-screen Show (16:9)</PresentationFormat>
  <Paragraphs>594</Paragraphs>
  <Slides>61</Slides>
  <Notes>61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请点击以下链接打开 https://l.cncf.io </vt:lpstr>
      <vt:lpstr>最终用户社区有84家公司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375+ 会员且数量不断增长</vt:lpstr>
      <vt:lpstr>375+ 会员且数量不断增长（白银会员，1）</vt:lpstr>
      <vt:lpstr>375+ 会员，且数量不断增长（白银会员，2）</vt:lpstr>
      <vt:lpstr> 中国区会员</vt:lpstr>
      <vt:lpstr>Kubernetes一致性认证</vt:lpstr>
      <vt:lpstr>84 家已认证的Kubernetes合作伙伴</vt:lpstr>
      <vt:lpstr>CNCF MOOC和在线培训</vt:lpstr>
      <vt:lpstr>在线监考的Kubernetes考试</vt:lpstr>
      <vt:lpstr>Kubernetes认证服务供应商</vt:lpstr>
      <vt:lpstr>87 家KCSP合作伙伴</vt:lpstr>
      <vt:lpstr>CNF Testbed</vt:lpstr>
      <vt:lpstr>KubeCon + CloudNativeCon</vt:lpstr>
      <vt:lpstr>KubeCon + CloudNativeCon 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130</cp:revision>
  <dcterms:modified xsi:type="dcterms:W3CDTF">2019-04-29T08:42:07Z</dcterms:modified>
</cp:coreProperties>
</file>